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  <p:sldMasterId id="2147483667" r:id="rId2"/>
  </p:sldMasterIdLst>
  <p:notesMasterIdLst>
    <p:notesMasterId r:id="rId16"/>
  </p:notesMasterIdLst>
  <p:sldIdLst>
    <p:sldId id="285" r:id="rId3"/>
    <p:sldId id="321" r:id="rId4"/>
    <p:sldId id="319" r:id="rId5"/>
    <p:sldId id="333" r:id="rId6"/>
    <p:sldId id="331" r:id="rId7"/>
    <p:sldId id="318" r:id="rId8"/>
    <p:sldId id="330" r:id="rId9"/>
    <p:sldId id="328" r:id="rId10"/>
    <p:sldId id="332" r:id="rId11"/>
    <p:sldId id="329" r:id="rId12"/>
    <p:sldId id="323" r:id="rId13"/>
    <p:sldId id="334" r:id="rId14"/>
    <p:sldId id="292" r:id="rId15"/>
  </p:sldIdLst>
  <p:sldSz cx="9144000" cy="5143500" type="screen16x9"/>
  <p:notesSz cx="6858000" cy="9144000"/>
  <p:embeddedFontLst>
    <p:embeddedFont>
      <p:font typeface="Titillium Web Light" panose="020B060402020202020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Dosis Light" panose="020B0604020202020204" charset="0"/>
      <p:regular r:id="rId25"/>
      <p:bold r:id="rId26"/>
    </p:embeddedFont>
    <p:embeddedFont>
      <p:font typeface="Dosis Light" panose="020B0604020202020204" charset="0"/>
      <p:regular r:id="rId25"/>
      <p:bold r:id="rId26"/>
    </p:embeddedFont>
    <p:embeddedFont>
      <p:font typeface="Dosis" panose="020B0604020202020204" charset="0"/>
      <p:regular r:id="rId27"/>
      <p:bold r:id="rId28"/>
    </p:embeddedFont>
    <p:embeddedFont>
      <p:font typeface="맑은 고딕" panose="020B0503020000020004" pitchFamily="34" charset="-127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sabel Fernandes" initials="IF" lastIdx="1" clrIdx="0">
    <p:extLst>
      <p:ext uri="{19B8F6BF-5375-455C-9EA6-DF929625EA0E}">
        <p15:presenceInfo xmlns:p15="http://schemas.microsoft.com/office/powerpoint/2012/main" userId="0fb06731310ceb7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C2E2"/>
    <a:srgbClr val="94C8E5"/>
    <a:srgbClr val="8CBAC3"/>
    <a:srgbClr val="BCD5DA"/>
    <a:srgbClr val="73ADB9"/>
    <a:srgbClr val="FCF600"/>
    <a:srgbClr val="CD252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CB8210-2606-4222-B72E-6A8E95543633}" v="135" dt="2017-12-04T17:40:41.345"/>
    <p1510:client id="{BD10F2ED-FAC3-46D5-96CF-F405E25DF4AA}" v="217" dt="2017-12-04T18:05:43.077"/>
  </p1510:revLst>
</p1510:revInfo>
</file>

<file path=ppt/tableStyles.xml><?xml version="1.0" encoding="utf-8"?>
<a:tblStyleLst xmlns:a="http://schemas.openxmlformats.org/drawingml/2006/main" def="{C0C547C7-BAE9-4A9B-8C8E-B1771D65BB9F}">
  <a:tblStyle styleId="{C0C547C7-BAE9-4A9B-8C8E-B1771D65BB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76" autoAdjust="0"/>
    <p:restoredTop sz="92206" autoAdjust="0"/>
  </p:normalViewPr>
  <p:slideViewPr>
    <p:cSldViewPr snapToGrid="0">
      <p:cViewPr varScale="1">
        <p:scale>
          <a:sx n="82" d="100"/>
          <a:sy n="82" d="100"/>
        </p:scale>
        <p:origin x="76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73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áudia Almeida" userId="39010b58de0a644f" providerId="LiveId" clId="{40CB8210-2606-4222-B72E-6A8E95543633}"/>
    <pc:docChg chg="undo custSel addSld delSld modSld">
      <pc:chgData name="Cláudia Almeida" userId="39010b58de0a644f" providerId="LiveId" clId="{40CB8210-2606-4222-B72E-6A8E95543633}" dt="2017-12-04T17:40:41.345" v="317" actId="1076"/>
      <pc:docMkLst>
        <pc:docMk/>
      </pc:docMkLst>
      <pc:sldChg chg="addSp delSp modSp add del modAnim delCm">
        <pc:chgData name="Cláudia Almeida" userId="39010b58de0a644f" providerId="LiveId" clId="{40CB8210-2606-4222-B72E-6A8E95543633}" dt="2017-12-04T17:29:17.212" v="306" actId="1076"/>
        <pc:sldMkLst>
          <pc:docMk/>
          <pc:sldMk cId="876383239" sldId="318"/>
        </pc:sldMkLst>
        <pc:spChg chg="del mod topLvl">
          <ac:chgData name="Cláudia Almeida" userId="39010b58de0a644f" providerId="LiveId" clId="{40CB8210-2606-4222-B72E-6A8E95543633}" dt="2017-12-04T17:29:00.537" v="304" actId="478"/>
          <ac:spMkLst>
            <pc:docMk/>
            <pc:sldMk cId="876383239" sldId="318"/>
            <ac:spMk id="3" creationId="{A84E37DD-AC90-4873-9411-4E7C52FDBC3E}"/>
          </ac:spMkLst>
        </pc:spChg>
        <pc:spChg chg="mod topLvl">
          <ac:chgData name="Cláudia Almeida" userId="39010b58de0a644f" providerId="LiveId" clId="{40CB8210-2606-4222-B72E-6A8E95543633}" dt="2017-12-03T21:10:59.019" v="123" actId="1076"/>
          <ac:spMkLst>
            <pc:docMk/>
            <pc:sldMk cId="876383239" sldId="318"/>
            <ac:spMk id="4" creationId="{70658C02-768A-4D6A-AF30-75410E992401}"/>
          </ac:spMkLst>
        </pc:spChg>
        <pc:spChg chg="mod topLvl">
          <ac:chgData name="Cláudia Almeida" userId="39010b58de0a644f" providerId="LiveId" clId="{40CB8210-2606-4222-B72E-6A8E95543633}" dt="2017-12-03T21:48:41.141" v="236" actId="1036"/>
          <ac:spMkLst>
            <pc:docMk/>
            <pc:sldMk cId="876383239" sldId="318"/>
            <ac:spMk id="6" creationId="{6C8C98F5-0315-459B-AD9E-ABE5F3D2A41A}"/>
          </ac:spMkLst>
        </pc:spChg>
        <pc:spChg chg="mod topLvl">
          <ac:chgData name="Cláudia Almeida" userId="39010b58de0a644f" providerId="LiveId" clId="{40CB8210-2606-4222-B72E-6A8E95543633}" dt="2017-12-03T20:59:42.110" v="112" actId="1076"/>
          <ac:spMkLst>
            <pc:docMk/>
            <pc:sldMk cId="876383239" sldId="318"/>
            <ac:spMk id="7" creationId="{251F98CF-34E4-43B9-8FF8-50A2849FA9D1}"/>
          </ac:spMkLst>
        </pc:spChg>
        <pc:spChg chg="mod topLvl">
          <ac:chgData name="Cláudia Almeida" userId="39010b58de0a644f" providerId="LiveId" clId="{40CB8210-2606-4222-B72E-6A8E95543633}" dt="2017-12-03T20:55:46.977" v="90" actId="165"/>
          <ac:spMkLst>
            <pc:docMk/>
            <pc:sldMk cId="876383239" sldId="318"/>
            <ac:spMk id="8" creationId="{DFBFBD9F-4FA9-4881-A413-379D3C749B4A}"/>
          </ac:spMkLst>
        </pc:spChg>
        <pc:spChg chg="mod topLvl">
          <ac:chgData name="Cláudia Almeida" userId="39010b58de0a644f" providerId="LiveId" clId="{40CB8210-2606-4222-B72E-6A8E95543633}" dt="2017-12-03T20:55:46.977" v="90" actId="165"/>
          <ac:spMkLst>
            <pc:docMk/>
            <pc:sldMk cId="876383239" sldId="318"/>
            <ac:spMk id="9" creationId="{A7C01DFA-6F8C-4600-99C4-CF710093C637}"/>
          </ac:spMkLst>
        </pc:spChg>
        <pc:spChg chg="mod topLvl">
          <ac:chgData name="Cláudia Almeida" userId="39010b58de0a644f" providerId="LiveId" clId="{40CB8210-2606-4222-B72E-6A8E95543633}" dt="2017-12-03T20:55:46.977" v="90" actId="165"/>
          <ac:spMkLst>
            <pc:docMk/>
            <pc:sldMk cId="876383239" sldId="318"/>
            <ac:spMk id="10" creationId="{08D5761E-0D22-41E2-87F7-3A296C51215F}"/>
          </ac:spMkLst>
        </pc:spChg>
        <pc:spChg chg="mod topLvl">
          <ac:chgData name="Cláudia Almeida" userId="39010b58de0a644f" providerId="LiveId" clId="{40CB8210-2606-4222-B72E-6A8E95543633}" dt="2017-12-03T21:48:17.996" v="233" actId="20577"/>
          <ac:spMkLst>
            <pc:docMk/>
            <pc:sldMk cId="876383239" sldId="318"/>
            <ac:spMk id="12" creationId="{C68123A3-C07C-4E1D-A48D-25F2AD5CE076}"/>
          </ac:spMkLst>
        </pc:spChg>
        <pc:spChg chg="mod topLvl">
          <ac:chgData name="Cláudia Almeida" userId="39010b58de0a644f" providerId="LiveId" clId="{40CB8210-2606-4222-B72E-6A8E95543633}" dt="2017-12-03T21:00:55.083" v="116" actId="1076"/>
          <ac:spMkLst>
            <pc:docMk/>
            <pc:sldMk cId="876383239" sldId="318"/>
            <ac:spMk id="13" creationId="{AC36A8C9-D8FF-43BC-B0C4-2008135E7A77}"/>
          </ac:spMkLst>
        </pc:spChg>
        <pc:spChg chg="mod topLvl">
          <ac:chgData name="Cláudia Almeida" userId="39010b58de0a644f" providerId="LiveId" clId="{40CB8210-2606-4222-B72E-6A8E95543633}" dt="2017-12-03T21:00:02.140" v="115" actId="164"/>
          <ac:spMkLst>
            <pc:docMk/>
            <pc:sldMk cId="876383239" sldId="318"/>
            <ac:spMk id="14" creationId="{D8FBE883-DDB8-416B-99D9-6E723BB742F4}"/>
          </ac:spMkLst>
        </pc:spChg>
        <pc:spChg chg="mod">
          <ac:chgData name="Cláudia Almeida" userId="39010b58de0a644f" providerId="LiveId" clId="{40CB8210-2606-4222-B72E-6A8E95543633}" dt="2017-12-03T21:10:55.832" v="122" actId="1076"/>
          <ac:spMkLst>
            <pc:docMk/>
            <pc:sldMk cId="876383239" sldId="318"/>
            <ac:spMk id="16" creationId="{B09E082C-705C-4DC4-8EEA-535C4778CAAD}"/>
          </ac:spMkLst>
        </pc:spChg>
        <pc:spChg chg="mod topLvl">
          <ac:chgData name="Cláudia Almeida" userId="39010b58de0a644f" providerId="LiveId" clId="{40CB8210-2606-4222-B72E-6A8E95543633}" dt="2017-12-03T21:00:02.140" v="115" actId="164"/>
          <ac:spMkLst>
            <pc:docMk/>
            <pc:sldMk cId="876383239" sldId="318"/>
            <ac:spMk id="17" creationId="{442CEEE9-E5C6-4FA6-A44D-26CD23AB849D}"/>
          </ac:spMkLst>
        </pc:spChg>
        <pc:spChg chg="add mod">
          <ac:chgData name="Cláudia Almeida" userId="39010b58de0a644f" providerId="LiveId" clId="{40CB8210-2606-4222-B72E-6A8E95543633}" dt="2017-12-04T17:29:17.212" v="306" actId="1076"/>
          <ac:spMkLst>
            <pc:docMk/>
            <pc:sldMk cId="876383239" sldId="318"/>
            <ac:spMk id="18" creationId="{B7F14BEA-45A7-46A8-9C1F-C09EB8119824}"/>
          </ac:spMkLst>
        </pc:spChg>
        <pc:spChg chg="mod">
          <ac:chgData name="Cláudia Almeida" userId="39010b58de0a644f" providerId="LiveId" clId="{40CB8210-2606-4222-B72E-6A8E95543633}" dt="2017-12-03T21:11:03.911" v="124" actId="1076"/>
          <ac:spMkLst>
            <pc:docMk/>
            <pc:sldMk cId="876383239" sldId="318"/>
            <ac:spMk id="21" creationId="{3C1DD30B-2503-442F-B73B-51BC68FC3D83}"/>
          </ac:spMkLst>
        </pc:spChg>
        <pc:spChg chg="mod topLvl">
          <ac:chgData name="Cláudia Almeida" userId="39010b58de0a644f" providerId="LiveId" clId="{40CB8210-2606-4222-B72E-6A8E95543633}" dt="2017-12-03T21:03:54.272" v="117" actId="403"/>
          <ac:spMkLst>
            <pc:docMk/>
            <pc:sldMk cId="876383239" sldId="318"/>
            <ac:spMk id="23" creationId="{47844B41-893C-4243-AC43-AEADEE3B2226}"/>
          </ac:spMkLst>
        </pc:spChg>
        <pc:spChg chg="mod topLvl">
          <ac:chgData name="Cláudia Almeida" userId="39010b58de0a644f" providerId="LiveId" clId="{40CB8210-2606-4222-B72E-6A8E95543633}" dt="2017-12-03T21:10:52.136" v="121" actId="1076"/>
          <ac:spMkLst>
            <pc:docMk/>
            <pc:sldMk cId="876383239" sldId="318"/>
            <ac:spMk id="24" creationId="{8C3F5310-0297-4FB2-A889-1B7AAFB610A3}"/>
          </ac:spMkLst>
        </pc:spChg>
        <pc:spChg chg="add mod">
          <ac:chgData name="Cláudia Almeida" userId="39010b58de0a644f" providerId="LiveId" clId="{40CB8210-2606-4222-B72E-6A8E95543633}" dt="2017-12-03T20:59:50.826" v="114" actId="571"/>
          <ac:spMkLst>
            <pc:docMk/>
            <pc:sldMk cId="876383239" sldId="318"/>
            <ac:spMk id="25" creationId="{7E998AF6-C714-45F6-821D-27179EAEE75B}"/>
          </ac:spMkLst>
        </pc:spChg>
        <pc:spChg chg="add mod">
          <ac:chgData name="Cláudia Almeida" userId="39010b58de0a644f" providerId="LiveId" clId="{40CB8210-2606-4222-B72E-6A8E95543633}" dt="2017-12-03T20:59:50.826" v="114" actId="571"/>
          <ac:spMkLst>
            <pc:docMk/>
            <pc:sldMk cId="876383239" sldId="318"/>
            <ac:spMk id="26" creationId="{104B1E14-4DD6-43F1-BCCC-14B6AB08E866}"/>
          </ac:spMkLst>
        </pc:spChg>
        <pc:spChg chg="add mod">
          <ac:chgData name="Cláudia Almeida" userId="39010b58de0a644f" providerId="LiveId" clId="{40CB8210-2606-4222-B72E-6A8E95543633}" dt="2017-12-03T20:59:50.826" v="114" actId="571"/>
          <ac:spMkLst>
            <pc:docMk/>
            <pc:sldMk cId="876383239" sldId="318"/>
            <ac:spMk id="27" creationId="{EF556518-51B4-4D32-A150-F4298F274513}"/>
          </ac:spMkLst>
        </pc:spChg>
        <pc:grpChg chg="add mod">
          <ac:chgData name="Cláudia Almeida" userId="39010b58de0a644f" providerId="LiveId" clId="{40CB8210-2606-4222-B72E-6A8E95543633}" dt="2017-12-04T17:29:04.924" v="305" actId="1076"/>
          <ac:grpSpMkLst>
            <pc:docMk/>
            <pc:sldMk cId="876383239" sldId="318"/>
            <ac:grpSpMk id="15" creationId="{72D4310F-ECE1-4A2D-BC33-12D95BE60E5F}"/>
          </ac:grpSpMkLst>
        </pc:grpChg>
        <pc:grpChg chg="del mod topLvl">
          <ac:chgData name="Cláudia Almeida" userId="39010b58de0a644f" providerId="LiveId" clId="{40CB8210-2606-4222-B72E-6A8E95543633}" dt="2017-12-03T20:55:46.977" v="90" actId="165"/>
          <ac:grpSpMkLst>
            <pc:docMk/>
            <pc:sldMk cId="876383239" sldId="318"/>
            <ac:grpSpMk id="51" creationId="{536E281D-2C93-4E2C-B7B7-DC53050BDAB2}"/>
          </ac:grpSpMkLst>
        </pc:grpChg>
        <pc:grpChg chg="del">
          <ac:chgData name="Cláudia Almeida" userId="39010b58de0a644f" providerId="LiveId" clId="{40CB8210-2606-4222-B72E-6A8E95543633}" dt="2017-12-03T20:55:41.085" v="89" actId="165"/>
          <ac:grpSpMkLst>
            <pc:docMk/>
            <pc:sldMk cId="876383239" sldId="318"/>
            <ac:grpSpMk id="52" creationId="{45F2BDA3-1A2E-48E0-ACC8-47633675DDE1}"/>
          </ac:grpSpMkLst>
        </pc:grpChg>
        <pc:picChg chg="mod topLvl">
          <ac:chgData name="Cláudia Almeida" userId="39010b58de0a644f" providerId="LiveId" clId="{40CB8210-2606-4222-B72E-6A8E95543633}" dt="2017-12-04T17:28:12.354" v="269" actId="1076"/>
          <ac:picMkLst>
            <pc:docMk/>
            <pc:sldMk cId="876383239" sldId="318"/>
            <ac:picMk id="3076" creationId="{05333892-8625-42A4-A4D9-7ED3D52B8132}"/>
          </ac:picMkLst>
        </pc:picChg>
      </pc:sldChg>
      <pc:sldChg chg="modSp">
        <pc:chgData name="Cláudia Almeida" userId="39010b58de0a644f" providerId="LiveId" clId="{40CB8210-2606-4222-B72E-6A8E95543633}" dt="2017-12-01T15:53:38.334" v="44" actId="1037"/>
        <pc:sldMkLst>
          <pc:docMk/>
          <pc:sldMk cId="3331404934" sldId="321"/>
        </pc:sldMkLst>
        <pc:spChg chg="mod">
          <ac:chgData name="Cláudia Almeida" userId="39010b58de0a644f" providerId="LiveId" clId="{40CB8210-2606-4222-B72E-6A8E95543633}" dt="2017-12-01T15:53:38.334" v="44" actId="1037"/>
          <ac:spMkLst>
            <pc:docMk/>
            <pc:sldMk cId="3331404934" sldId="321"/>
            <ac:spMk id="46" creationId="{37D7F1AE-E498-44AA-8ABC-CC0C38DE4E98}"/>
          </ac:spMkLst>
        </pc:spChg>
      </pc:sldChg>
      <pc:sldChg chg="add del modAnim modNotesTx">
        <pc:chgData name="Cláudia Almeida" userId="39010b58de0a644f" providerId="LiveId" clId="{40CB8210-2606-4222-B72E-6A8E95543633}" dt="2017-12-04T16:33:27.821" v="240" actId="20577"/>
        <pc:sldMkLst>
          <pc:docMk/>
          <pc:sldMk cId="58382019" sldId="326"/>
        </pc:sldMkLst>
      </pc:sldChg>
      <pc:sldChg chg="modSp">
        <pc:chgData name="Cláudia Almeida" userId="39010b58de0a644f" providerId="LiveId" clId="{40CB8210-2606-4222-B72E-6A8E95543633}" dt="2017-12-03T22:02:35.500" v="239" actId="313"/>
        <pc:sldMkLst>
          <pc:docMk/>
          <pc:sldMk cId="82672560" sldId="329"/>
        </pc:sldMkLst>
        <pc:spChg chg="mod">
          <ac:chgData name="Cláudia Almeida" userId="39010b58de0a644f" providerId="LiveId" clId="{40CB8210-2606-4222-B72E-6A8E95543633}" dt="2017-12-03T22:02:35.500" v="239" actId="313"/>
          <ac:spMkLst>
            <pc:docMk/>
            <pc:sldMk cId="82672560" sldId="329"/>
            <ac:spMk id="58" creationId="{21B7DFBA-5F62-4104-BAC2-1DE5F684703B}"/>
          </ac:spMkLst>
        </pc:spChg>
      </pc:sldChg>
      <pc:sldChg chg="add del">
        <pc:chgData name="Cláudia Almeida" userId="39010b58de0a644f" providerId="LiveId" clId="{40CB8210-2606-4222-B72E-6A8E95543633}" dt="2017-12-03T20:53:57.655" v="71" actId="2696"/>
        <pc:sldMkLst>
          <pc:docMk/>
          <pc:sldMk cId="2540481385" sldId="330"/>
        </pc:sldMkLst>
      </pc:sldChg>
      <pc:sldChg chg="addSp modSp">
        <pc:chgData name="Cláudia Almeida" userId="39010b58de0a644f" providerId="LiveId" clId="{40CB8210-2606-4222-B72E-6A8E95543633}" dt="2017-12-04T17:40:41.345" v="317" actId="1076"/>
        <pc:sldMkLst>
          <pc:docMk/>
          <pc:sldMk cId="3021134125" sldId="331"/>
        </pc:sldMkLst>
        <pc:spChg chg="add mod ord">
          <ac:chgData name="Cláudia Almeida" userId="39010b58de0a644f" providerId="LiveId" clId="{40CB8210-2606-4222-B72E-6A8E95543633}" dt="2017-12-04T17:34:31.368" v="309" actId="167"/>
          <ac:spMkLst>
            <pc:docMk/>
            <pc:sldMk cId="3021134125" sldId="331"/>
            <ac:spMk id="10" creationId="{F0D79A39-69EC-439E-B7CB-D02D333C83FB}"/>
          </ac:spMkLst>
        </pc:spChg>
        <pc:grpChg chg="mod">
          <ac:chgData name="Cláudia Almeida" userId="39010b58de0a644f" providerId="LiveId" clId="{40CB8210-2606-4222-B72E-6A8E95543633}" dt="2017-12-04T17:40:36.710" v="316" actId="1076"/>
          <ac:grpSpMkLst>
            <pc:docMk/>
            <pc:sldMk cId="3021134125" sldId="331"/>
            <ac:grpSpMk id="2" creationId="{6BBD7F92-5FA3-467F-9F67-6F8286762957}"/>
          </ac:grpSpMkLst>
        </pc:grpChg>
        <pc:graphicFrameChg chg="mod">
          <ac:chgData name="Cláudia Almeida" userId="39010b58de0a644f" providerId="LiveId" clId="{40CB8210-2606-4222-B72E-6A8E95543633}" dt="2017-12-04T17:35:19.818" v="310" actId="1076"/>
          <ac:graphicFrameMkLst>
            <pc:docMk/>
            <pc:sldMk cId="3021134125" sldId="331"/>
            <ac:graphicFrameMk id="3" creationId="{AEAE1078-A344-4143-AE4D-486965FC8499}"/>
          </ac:graphicFrameMkLst>
        </pc:graphicFrameChg>
        <pc:picChg chg="mod">
          <ac:chgData name="Cláudia Almeida" userId="39010b58de0a644f" providerId="LiveId" clId="{40CB8210-2606-4222-B72E-6A8E95543633}" dt="2017-12-04T17:40:29.667" v="314" actId="1076"/>
          <ac:picMkLst>
            <pc:docMk/>
            <pc:sldMk cId="3021134125" sldId="331"/>
            <ac:picMk id="4" creationId="{54D42DCB-BEB1-4A4F-AA3A-9F98CB55E17C}"/>
          </ac:picMkLst>
        </pc:picChg>
        <pc:picChg chg="mod">
          <ac:chgData name="Cláudia Almeida" userId="39010b58de0a644f" providerId="LiveId" clId="{40CB8210-2606-4222-B72E-6A8E95543633}" dt="2017-12-04T17:40:41.345" v="317" actId="1076"/>
          <ac:picMkLst>
            <pc:docMk/>
            <pc:sldMk cId="3021134125" sldId="331"/>
            <ac:picMk id="5" creationId="{E8EDE651-A4DE-442F-93BE-200E379CEF01}"/>
          </ac:picMkLst>
        </pc:picChg>
        <pc:picChg chg="mod">
          <ac:chgData name="Cláudia Almeida" userId="39010b58de0a644f" providerId="LiveId" clId="{40CB8210-2606-4222-B72E-6A8E95543633}" dt="2017-12-04T17:40:34.195" v="315" actId="1076"/>
          <ac:picMkLst>
            <pc:docMk/>
            <pc:sldMk cId="3021134125" sldId="331"/>
            <ac:picMk id="8" creationId="{1BC4CA2A-FFF0-4750-81ED-AC4E3FEF7060}"/>
          </ac:picMkLst>
        </pc:picChg>
      </pc:sldChg>
      <pc:sldChg chg="add del">
        <pc:chgData name="Cláudia Almeida" userId="39010b58de0a644f" providerId="LiveId" clId="{40CB8210-2606-4222-B72E-6A8E95543633}" dt="2017-12-03T20:51:02.388" v="56" actId="2696"/>
        <pc:sldMkLst>
          <pc:docMk/>
          <pc:sldMk cId="1138846208" sldId="335"/>
        </pc:sldMkLst>
      </pc:sldChg>
    </pc:docChg>
  </pc:docChgLst>
  <pc:docChgLst>
    <pc:chgData name="Isabel Fernandes" userId="0fb06731310ceb7d" providerId="LiveId" clId="{BD10F2ED-FAC3-46D5-96CF-F405E25DF4AA}"/>
    <pc:docChg chg="undo custSel addSld delSld modSld">
      <pc:chgData name="Isabel Fernandes" userId="0fb06731310ceb7d" providerId="LiveId" clId="{BD10F2ED-FAC3-46D5-96CF-F405E25DF4AA}" dt="2017-12-04T18:13:16.839" v="709" actId="478"/>
      <pc:docMkLst>
        <pc:docMk/>
      </pc:docMkLst>
      <pc:sldChg chg="modSp">
        <pc:chgData name="Isabel Fernandes" userId="0fb06731310ceb7d" providerId="LiveId" clId="{BD10F2ED-FAC3-46D5-96CF-F405E25DF4AA}" dt="2017-12-04T17:33:14.979" v="288" actId="1076"/>
        <pc:sldMkLst>
          <pc:docMk/>
          <pc:sldMk cId="303447833" sldId="285"/>
        </pc:sldMkLst>
        <pc:spChg chg="mod">
          <ac:chgData name="Isabel Fernandes" userId="0fb06731310ceb7d" providerId="LiveId" clId="{BD10F2ED-FAC3-46D5-96CF-F405E25DF4AA}" dt="2017-12-03T14:58:20.805" v="280" actId="20577"/>
          <ac:spMkLst>
            <pc:docMk/>
            <pc:sldMk cId="303447833" sldId="285"/>
            <ac:spMk id="21" creationId="{00000000-0000-0000-0000-000000000000}"/>
          </ac:spMkLst>
        </pc:spChg>
        <pc:spChg chg="mod">
          <ac:chgData name="Isabel Fernandes" userId="0fb06731310ceb7d" providerId="LiveId" clId="{BD10F2ED-FAC3-46D5-96CF-F405E25DF4AA}" dt="2017-12-04T17:33:14.979" v="288" actId="1076"/>
          <ac:spMkLst>
            <pc:docMk/>
            <pc:sldMk cId="303447833" sldId="285"/>
            <ac:spMk id="22" creationId="{00000000-0000-0000-0000-000000000000}"/>
          </ac:spMkLst>
        </pc:spChg>
      </pc:sldChg>
      <pc:sldChg chg="modSp addAnim delAnim">
        <pc:chgData name="Isabel Fernandes" userId="0fb06731310ceb7d" providerId="LiveId" clId="{BD10F2ED-FAC3-46D5-96CF-F405E25DF4AA}" dt="2017-12-04T17:55:09.838" v="491" actId="1076"/>
        <pc:sldMkLst>
          <pc:docMk/>
          <pc:sldMk cId="876383239" sldId="318"/>
        </pc:sldMkLst>
        <pc:spChg chg="mod">
          <ac:chgData name="Isabel Fernandes" userId="0fb06731310ceb7d" providerId="LiveId" clId="{BD10F2ED-FAC3-46D5-96CF-F405E25DF4AA}" dt="2017-12-04T17:55:02.573" v="490" actId="20577"/>
          <ac:spMkLst>
            <pc:docMk/>
            <pc:sldMk cId="876383239" sldId="318"/>
            <ac:spMk id="4" creationId="{70658C02-768A-4D6A-AF30-75410E992401}"/>
          </ac:spMkLst>
        </pc:spChg>
        <pc:spChg chg="mod">
          <ac:chgData name="Isabel Fernandes" userId="0fb06731310ceb7d" providerId="LiveId" clId="{BD10F2ED-FAC3-46D5-96CF-F405E25DF4AA}" dt="2017-12-04T17:50:02.385" v="476" actId="13926"/>
          <ac:spMkLst>
            <pc:docMk/>
            <pc:sldMk cId="876383239" sldId="318"/>
            <ac:spMk id="8" creationId="{DFBFBD9F-4FA9-4881-A413-379D3C749B4A}"/>
          </ac:spMkLst>
        </pc:spChg>
        <pc:spChg chg="mod">
          <ac:chgData name="Isabel Fernandes" userId="0fb06731310ceb7d" providerId="LiveId" clId="{BD10F2ED-FAC3-46D5-96CF-F405E25DF4AA}" dt="2017-12-04T17:49:57.248" v="475" actId="13926"/>
          <ac:spMkLst>
            <pc:docMk/>
            <pc:sldMk cId="876383239" sldId="318"/>
            <ac:spMk id="9" creationId="{A7C01DFA-6F8C-4600-99C4-CF710093C637}"/>
          </ac:spMkLst>
        </pc:spChg>
        <pc:spChg chg="mod">
          <ac:chgData name="Isabel Fernandes" userId="0fb06731310ceb7d" providerId="LiveId" clId="{BD10F2ED-FAC3-46D5-96CF-F405E25DF4AA}" dt="2017-12-04T17:54:40.331" v="480" actId="1076"/>
          <ac:spMkLst>
            <pc:docMk/>
            <pc:sldMk cId="876383239" sldId="318"/>
            <ac:spMk id="16" creationId="{B09E082C-705C-4DC4-8EEA-535C4778CAAD}"/>
          </ac:spMkLst>
        </pc:spChg>
        <pc:spChg chg="mod">
          <ac:chgData name="Isabel Fernandes" userId="0fb06731310ceb7d" providerId="LiveId" clId="{BD10F2ED-FAC3-46D5-96CF-F405E25DF4AA}" dt="2017-12-04T17:55:09.838" v="491" actId="1076"/>
          <ac:spMkLst>
            <pc:docMk/>
            <pc:sldMk cId="876383239" sldId="318"/>
            <ac:spMk id="24" creationId="{8C3F5310-0297-4FB2-A889-1B7AAFB610A3}"/>
          </ac:spMkLst>
        </pc:spChg>
        <pc:picChg chg="mod">
          <ac:chgData name="Isabel Fernandes" userId="0fb06731310ceb7d" providerId="LiveId" clId="{BD10F2ED-FAC3-46D5-96CF-F405E25DF4AA}" dt="2017-12-04T17:54:33.784" v="479" actId="1076"/>
          <ac:picMkLst>
            <pc:docMk/>
            <pc:sldMk cId="876383239" sldId="318"/>
            <ac:picMk id="3076" creationId="{05333892-8625-42A4-A4D9-7ED3D52B8132}"/>
          </ac:picMkLst>
        </pc:picChg>
      </pc:sldChg>
      <pc:sldChg chg="addSp delSp modSp del addAnim delAnim">
        <pc:chgData name="Isabel Fernandes" userId="0fb06731310ceb7d" providerId="LiveId" clId="{BD10F2ED-FAC3-46D5-96CF-F405E25DF4AA}" dt="2017-12-04T17:58:32.613" v="492" actId="2696"/>
        <pc:sldMkLst>
          <pc:docMk/>
          <pc:sldMk cId="58382019" sldId="326"/>
        </pc:sldMkLst>
        <pc:spChg chg="add del">
          <ac:chgData name="Isabel Fernandes" userId="0fb06731310ceb7d" providerId="LiveId" clId="{BD10F2ED-FAC3-46D5-96CF-F405E25DF4AA}" dt="2017-12-03T23:37:13.481" v="286" actId="478"/>
          <ac:spMkLst>
            <pc:docMk/>
            <pc:sldMk cId="58382019" sldId="326"/>
            <ac:spMk id="4" creationId="{00000000-0000-0000-0000-000000000000}"/>
          </ac:spMkLst>
        </pc:spChg>
        <pc:spChg chg="mod">
          <ac:chgData name="Isabel Fernandes" userId="0fb06731310ceb7d" providerId="LiveId" clId="{BD10F2ED-FAC3-46D5-96CF-F405E25DF4AA}" dt="2017-12-03T14:34:38.174" v="249" actId="1035"/>
          <ac:spMkLst>
            <pc:docMk/>
            <pc:sldMk cId="58382019" sldId="326"/>
            <ac:spMk id="26" creationId="{91AF75A1-96B5-4261-B56E-FCCA707590EA}"/>
          </ac:spMkLst>
        </pc:spChg>
      </pc:sldChg>
      <pc:sldChg chg="addSp delSp modSp modAnim">
        <pc:chgData name="Isabel Fernandes" userId="0fb06731310ceb7d" providerId="LiveId" clId="{BD10F2ED-FAC3-46D5-96CF-F405E25DF4AA}" dt="2017-12-04T18:09:09.651" v="674" actId="20577"/>
        <pc:sldMkLst>
          <pc:docMk/>
          <pc:sldMk cId="2013666268" sldId="328"/>
        </pc:sldMkLst>
        <pc:spChg chg="del mod">
          <ac:chgData name="Isabel Fernandes" userId="0fb06731310ceb7d" providerId="LiveId" clId="{BD10F2ED-FAC3-46D5-96CF-F405E25DF4AA}" dt="2017-12-03T14:29:51.247" v="154" actId="478"/>
          <ac:spMkLst>
            <pc:docMk/>
            <pc:sldMk cId="2013666268" sldId="328"/>
            <ac:spMk id="20" creationId="{6241D133-240A-4301-B7E8-E096AA45E116}"/>
          </ac:spMkLst>
        </pc:spChg>
        <pc:spChg chg="mod">
          <ac:chgData name="Isabel Fernandes" userId="0fb06731310ceb7d" providerId="LiveId" clId="{BD10F2ED-FAC3-46D5-96CF-F405E25DF4AA}" dt="2017-12-04T18:09:09.651" v="674" actId="20577"/>
          <ac:spMkLst>
            <pc:docMk/>
            <pc:sldMk cId="2013666268" sldId="328"/>
            <ac:spMk id="29" creationId="{2BB40A69-788E-4D16-84E7-4AD18E44E488}"/>
          </ac:spMkLst>
        </pc:spChg>
        <pc:spChg chg="add del">
          <ac:chgData name="Isabel Fernandes" userId="0fb06731310ceb7d" providerId="LiveId" clId="{BD10F2ED-FAC3-46D5-96CF-F405E25DF4AA}" dt="2017-12-03T14:33:37.631" v="240" actId="478"/>
          <ac:spMkLst>
            <pc:docMk/>
            <pc:sldMk cId="2013666268" sldId="328"/>
            <ac:spMk id="30" creationId="{70E707F6-790C-40AF-8A9A-CA5419EFB2F8}"/>
          </ac:spMkLst>
        </pc:spChg>
        <pc:spChg chg="add mod">
          <ac:chgData name="Isabel Fernandes" userId="0fb06731310ceb7d" providerId="LiveId" clId="{BD10F2ED-FAC3-46D5-96CF-F405E25DF4AA}" dt="2017-12-04T18:08:57.232" v="662" actId="20577"/>
          <ac:spMkLst>
            <pc:docMk/>
            <pc:sldMk cId="2013666268" sldId="328"/>
            <ac:spMk id="31" creationId="{1C2B32C6-847D-41C2-A53D-1B1D354E40CD}"/>
          </ac:spMkLst>
        </pc:spChg>
      </pc:sldChg>
      <pc:sldChg chg="addSp delSp modSp">
        <pc:chgData name="Isabel Fernandes" userId="0fb06731310ceb7d" providerId="LiveId" clId="{BD10F2ED-FAC3-46D5-96CF-F405E25DF4AA}" dt="2017-12-04T18:10:48.246" v="705" actId="1076"/>
        <pc:sldMkLst>
          <pc:docMk/>
          <pc:sldMk cId="82672560" sldId="329"/>
        </pc:sldMkLst>
        <pc:spChg chg="add mod">
          <ac:chgData name="Isabel Fernandes" userId="0fb06731310ceb7d" providerId="LiveId" clId="{BD10F2ED-FAC3-46D5-96CF-F405E25DF4AA}" dt="2017-12-04T18:09:25.723" v="683" actId="20577"/>
          <ac:spMkLst>
            <pc:docMk/>
            <pc:sldMk cId="82672560" sldId="329"/>
            <ac:spMk id="39" creationId="{4224BAF1-DA09-43DF-9271-70CAAD36C00E}"/>
          </ac:spMkLst>
        </pc:spChg>
        <pc:spChg chg="del mod">
          <ac:chgData name="Isabel Fernandes" userId="0fb06731310ceb7d" providerId="LiveId" clId="{BD10F2ED-FAC3-46D5-96CF-F405E25DF4AA}" dt="2017-12-03T14:30:17.565" v="159" actId="478"/>
          <ac:spMkLst>
            <pc:docMk/>
            <pc:sldMk cId="82672560" sldId="329"/>
            <ac:spMk id="39" creationId="{96BA5990-4DF6-4861-BF22-1BAC390284EB}"/>
          </ac:spMkLst>
        </pc:spChg>
        <pc:spChg chg="add del mod">
          <ac:chgData name="Isabel Fernandes" userId="0fb06731310ceb7d" providerId="LiveId" clId="{BD10F2ED-FAC3-46D5-96CF-F405E25DF4AA}" dt="2017-12-04T18:06:22.978" v="615" actId="478"/>
          <ac:spMkLst>
            <pc:docMk/>
            <pc:sldMk cId="82672560" sldId="329"/>
            <ac:spMk id="49" creationId="{41CA9571-199C-495A-81C2-BABEE169FF3E}"/>
          </ac:spMkLst>
        </pc:spChg>
        <pc:spChg chg="mod">
          <ac:chgData name="Isabel Fernandes" userId="0fb06731310ceb7d" providerId="LiveId" clId="{BD10F2ED-FAC3-46D5-96CF-F405E25DF4AA}" dt="2017-12-04T18:10:48.246" v="705" actId="1076"/>
          <ac:spMkLst>
            <pc:docMk/>
            <pc:sldMk cId="82672560" sldId="329"/>
            <ac:spMk id="58" creationId="{21B7DFBA-5F62-4104-BAC2-1DE5F684703B}"/>
          </ac:spMkLst>
        </pc:spChg>
        <pc:spChg chg="del mod">
          <ac:chgData name="Isabel Fernandes" userId="0fb06731310ceb7d" providerId="LiveId" clId="{BD10F2ED-FAC3-46D5-96CF-F405E25DF4AA}" dt="2017-12-04T18:07:04.358" v="621" actId="478"/>
          <ac:spMkLst>
            <pc:docMk/>
            <pc:sldMk cId="82672560" sldId="329"/>
            <ac:spMk id="59" creationId="{2BB40A69-788E-4D16-84E7-4AD18E44E488}"/>
          </ac:spMkLst>
        </pc:spChg>
        <pc:spChg chg="del">
          <ac:chgData name="Isabel Fernandes" userId="0fb06731310ceb7d" providerId="LiveId" clId="{BD10F2ED-FAC3-46D5-96CF-F405E25DF4AA}" dt="2017-12-04T18:08:11.192" v="638" actId="478"/>
          <ac:spMkLst>
            <pc:docMk/>
            <pc:sldMk cId="82672560" sldId="329"/>
            <ac:spMk id="60" creationId="{6A1CD340-5299-4587-94F1-D65BED24BAF3}"/>
          </ac:spMkLst>
        </pc:spChg>
        <pc:spChg chg="add mod">
          <ac:chgData name="Isabel Fernandes" userId="0fb06731310ceb7d" providerId="LiveId" clId="{BD10F2ED-FAC3-46D5-96CF-F405E25DF4AA}" dt="2017-12-04T18:09:29.020" v="690" actId="20577"/>
          <ac:spMkLst>
            <pc:docMk/>
            <pc:sldMk cId="82672560" sldId="329"/>
            <ac:spMk id="61" creationId="{E102B5A9-12D1-4B0F-B2B4-55E49A328427}"/>
          </ac:spMkLst>
        </pc:spChg>
        <pc:spChg chg="add mod">
          <ac:chgData name="Isabel Fernandes" userId="0fb06731310ceb7d" providerId="LiveId" clId="{BD10F2ED-FAC3-46D5-96CF-F405E25DF4AA}" dt="2017-12-04T18:09:34.603" v="699" actId="20577"/>
          <ac:spMkLst>
            <pc:docMk/>
            <pc:sldMk cId="82672560" sldId="329"/>
            <ac:spMk id="62" creationId="{389B0696-B0CF-480D-9E49-6BE31294F769}"/>
          </ac:spMkLst>
        </pc:spChg>
        <pc:picChg chg="add mod">
          <ac:chgData name="Isabel Fernandes" userId="0fb06731310ceb7d" providerId="LiveId" clId="{BD10F2ED-FAC3-46D5-96CF-F405E25DF4AA}" dt="2017-12-03T14:21:53.815" v="5" actId="1076"/>
          <ac:picMkLst>
            <pc:docMk/>
            <pc:sldMk cId="82672560" sldId="329"/>
            <ac:picMk id="1026" creationId="{7117FB92-5EBC-4D0D-8EBC-3E084BF60E61}"/>
          </ac:picMkLst>
        </pc:picChg>
      </pc:sldChg>
      <pc:sldChg chg="addSp delSp modSp modAnim">
        <pc:chgData name="Isabel Fernandes" userId="0fb06731310ceb7d" providerId="LiveId" clId="{BD10F2ED-FAC3-46D5-96CF-F405E25DF4AA}" dt="2017-12-04T18:08:53.178" v="660" actId="20577"/>
        <pc:sldMkLst>
          <pc:docMk/>
          <pc:sldMk cId="2540481385" sldId="330"/>
        </pc:sldMkLst>
        <pc:spChg chg="mod">
          <ac:chgData name="Isabel Fernandes" userId="0fb06731310ceb7d" providerId="LiveId" clId="{BD10F2ED-FAC3-46D5-96CF-F405E25DF4AA}" dt="2017-12-04T17:59:13.002" v="502" actId="1076"/>
          <ac:spMkLst>
            <pc:docMk/>
            <pc:sldMk cId="2540481385" sldId="330"/>
            <ac:spMk id="3" creationId="{C8F76B47-5272-487F-B966-C536FBE2EFD3}"/>
          </ac:spMkLst>
        </pc:spChg>
        <pc:spChg chg="del mod">
          <ac:chgData name="Isabel Fernandes" userId="0fb06731310ceb7d" providerId="LiveId" clId="{BD10F2ED-FAC3-46D5-96CF-F405E25DF4AA}" dt="2017-12-03T14:29:39.124" v="151" actId="478"/>
          <ac:spMkLst>
            <pc:docMk/>
            <pc:sldMk cId="2540481385" sldId="330"/>
            <ac:spMk id="12" creationId="{7C6C6F29-290C-411A-BD7B-4711D59DFC67}"/>
          </ac:spMkLst>
        </pc:spChg>
        <pc:spChg chg="mod">
          <ac:chgData name="Isabel Fernandes" userId="0fb06731310ceb7d" providerId="LiveId" clId="{BD10F2ED-FAC3-46D5-96CF-F405E25DF4AA}" dt="2017-12-03T14:27:19.056" v="82" actId="1076"/>
          <ac:spMkLst>
            <pc:docMk/>
            <pc:sldMk cId="2540481385" sldId="330"/>
            <ac:spMk id="14" creationId="{40500E20-EFDC-4577-8942-3BAC3B567288}"/>
          </ac:spMkLst>
        </pc:spChg>
        <pc:spChg chg="add del">
          <ac:chgData name="Isabel Fernandes" userId="0fb06731310ceb7d" providerId="LiveId" clId="{BD10F2ED-FAC3-46D5-96CF-F405E25DF4AA}" dt="2017-12-03T14:33:51.105" v="242" actId="478"/>
          <ac:spMkLst>
            <pc:docMk/>
            <pc:sldMk cId="2540481385" sldId="330"/>
            <ac:spMk id="17" creationId="{7A8429E6-8722-474F-BFBA-D2C683CE11E8}"/>
          </ac:spMkLst>
        </pc:spChg>
        <pc:spChg chg="add mod">
          <ac:chgData name="Isabel Fernandes" userId="0fb06731310ceb7d" providerId="LiveId" clId="{BD10F2ED-FAC3-46D5-96CF-F405E25DF4AA}" dt="2017-12-04T18:08:53.178" v="660" actId="20577"/>
          <ac:spMkLst>
            <pc:docMk/>
            <pc:sldMk cId="2540481385" sldId="330"/>
            <ac:spMk id="17" creationId="{FE0F5429-CAAD-4411-A6A3-AE5B2BA1F7B7}"/>
          </ac:spMkLst>
        </pc:spChg>
        <pc:spChg chg="del mod">
          <ac:chgData name="Isabel Fernandes" userId="0fb06731310ceb7d" providerId="LiveId" clId="{BD10F2ED-FAC3-46D5-96CF-F405E25DF4AA}" dt="2017-12-04T17:59:41.272" v="504" actId="478"/>
          <ac:spMkLst>
            <pc:docMk/>
            <pc:sldMk cId="2540481385" sldId="330"/>
            <ac:spMk id="18" creationId="{7C6C6F29-290C-411A-BD7B-4711D59DFC67}"/>
          </ac:spMkLst>
        </pc:spChg>
        <pc:spChg chg="add del mod">
          <ac:chgData name="Isabel Fernandes" userId="0fb06731310ceb7d" providerId="LiveId" clId="{BD10F2ED-FAC3-46D5-96CF-F405E25DF4AA}" dt="2017-12-04T18:06:07.276" v="611" actId="478"/>
          <ac:spMkLst>
            <pc:docMk/>
            <pc:sldMk cId="2540481385" sldId="330"/>
            <ac:spMk id="19" creationId="{3C7B3401-1515-4D72-9BAB-A5C87A95F60C}"/>
          </ac:spMkLst>
        </pc:spChg>
      </pc:sldChg>
      <pc:sldChg chg="addSp modSp">
        <pc:chgData name="Isabel Fernandes" userId="0fb06731310ceb7d" providerId="LiveId" clId="{BD10F2ED-FAC3-46D5-96CF-F405E25DF4AA}" dt="2017-12-04T17:43:12.786" v="375" actId="2711"/>
        <pc:sldMkLst>
          <pc:docMk/>
          <pc:sldMk cId="3021134125" sldId="331"/>
        </pc:sldMkLst>
        <pc:spChg chg="mod">
          <ac:chgData name="Isabel Fernandes" userId="0fb06731310ceb7d" providerId="LiveId" clId="{BD10F2ED-FAC3-46D5-96CF-F405E25DF4AA}" dt="2017-12-04T17:42:42.533" v="371" actId="1038"/>
          <ac:spMkLst>
            <pc:docMk/>
            <pc:sldMk cId="3021134125" sldId="331"/>
            <ac:spMk id="10" creationId="{F0D79A39-69EC-439E-B7CB-D02D333C83FB}"/>
          </ac:spMkLst>
        </pc:spChg>
        <pc:spChg chg="add mod">
          <ac:chgData name="Isabel Fernandes" userId="0fb06731310ceb7d" providerId="LiveId" clId="{BD10F2ED-FAC3-46D5-96CF-F405E25DF4AA}" dt="2017-12-04T17:43:12.786" v="375" actId="2711"/>
          <ac:spMkLst>
            <pc:docMk/>
            <pc:sldMk cId="3021134125" sldId="331"/>
            <ac:spMk id="11" creationId="{020B56C7-CEC1-4ACA-B968-9495E8D31F8C}"/>
          </ac:spMkLst>
        </pc:spChg>
        <pc:grpChg chg="mod">
          <ac:chgData name="Isabel Fernandes" userId="0fb06731310ceb7d" providerId="LiveId" clId="{BD10F2ED-FAC3-46D5-96CF-F405E25DF4AA}" dt="2017-12-04T17:42:32.881" v="353" actId="1076"/>
          <ac:grpSpMkLst>
            <pc:docMk/>
            <pc:sldMk cId="3021134125" sldId="331"/>
            <ac:grpSpMk id="2" creationId="{6BBD7F92-5FA3-467F-9F67-6F8286762957}"/>
          </ac:grpSpMkLst>
        </pc:grpChg>
        <pc:graphicFrameChg chg="mod">
          <ac:chgData name="Isabel Fernandes" userId="0fb06731310ceb7d" providerId="LiveId" clId="{BD10F2ED-FAC3-46D5-96CF-F405E25DF4AA}" dt="2017-12-04T17:42:35.891" v="354" actId="2711"/>
          <ac:graphicFrameMkLst>
            <pc:docMk/>
            <pc:sldMk cId="3021134125" sldId="331"/>
            <ac:graphicFrameMk id="3" creationId="{AEAE1078-A344-4143-AE4D-486965FC8499}"/>
          </ac:graphicFrameMkLst>
        </pc:graphicFrameChg>
        <pc:picChg chg="mod">
          <ac:chgData name="Isabel Fernandes" userId="0fb06731310ceb7d" providerId="LiveId" clId="{BD10F2ED-FAC3-46D5-96CF-F405E25DF4AA}" dt="2017-12-04T17:41:13.350" v="345" actId="1076"/>
          <ac:picMkLst>
            <pc:docMk/>
            <pc:sldMk cId="3021134125" sldId="331"/>
            <ac:picMk id="4" creationId="{54D42DCB-BEB1-4A4F-AA3A-9F98CB55E17C}"/>
          </ac:picMkLst>
        </pc:picChg>
      </pc:sldChg>
      <pc:sldChg chg="addSp delSp modSp">
        <pc:chgData name="Isabel Fernandes" userId="0fb06731310ceb7d" providerId="LiveId" clId="{BD10F2ED-FAC3-46D5-96CF-F405E25DF4AA}" dt="2017-12-04T18:09:19.418" v="681" actId="20577"/>
        <pc:sldMkLst>
          <pc:docMk/>
          <pc:sldMk cId="841199844" sldId="332"/>
        </pc:sldMkLst>
        <pc:spChg chg="add del">
          <ac:chgData name="Isabel Fernandes" userId="0fb06731310ceb7d" providerId="LiveId" clId="{BD10F2ED-FAC3-46D5-96CF-F405E25DF4AA}" dt="2017-12-03T14:33:30.857" v="238" actId="478"/>
          <ac:spMkLst>
            <pc:docMk/>
            <pc:sldMk cId="841199844" sldId="332"/>
            <ac:spMk id="30" creationId="{3D561FEB-604B-4890-AB21-03A4BCFC5526}"/>
          </ac:spMkLst>
        </pc:spChg>
        <pc:spChg chg="add mod">
          <ac:chgData name="Isabel Fernandes" userId="0fb06731310ceb7d" providerId="LiveId" clId="{BD10F2ED-FAC3-46D5-96CF-F405E25DF4AA}" dt="2017-12-04T18:08:47.790" v="658" actId="20577"/>
          <ac:spMkLst>
            <pc:docMk/>
            <pc:sldMk cId="841199844" sldId="332"/>
            <ac:spMk id="30" creationId="{DBDA32EB-5D70-4B89-94C9-7288EFF9ABE8}"/>
          </ac:spMkLst>
        </pc:spChg>
        <pc:spChg chg="add del mod">
          <ac:chgData name="Isabel Fernandes" userId="0fb06731310ceb7d" providerId="LiveId" clId="{BD10F2ED-FAC3-46D5-96CF-F405E25DF4AA}" dt="2017-12-04T18:06:16.862" v="613" actId="478"/>
          <ac:spMkLst>
            <pc:docMk/>
            <pc:sldMk cId="841199844" sldId="332"/>
            <ac:spMk id="31" creationId="{99A1E9C9-D6AF-400D-B321-BAD3E70A04B7}"/>
          </ac:spMkLst>
        </pc:spChg>
        <pc:spChg chg="add mod">
          <ac:chgData name="Isabel Fernandes" userId="0fb06731310ceb7d" providerId="LiveId" clId="{BD10F2ED-FAC3-46D5-96CF-F405E25DF4AA}" dt="2017-12-04T18:08:45.300" v="656" actId="20577"/>
          <ac:spMkLst>
            <pc:docMk/>
            <pc:sldMk cId="841199844" sldId="332"/>
            <ac:spMk id="32" creationId="{00CAD217-97EC-4AAB-89C0-DC4190C5D525}"/>
          </ac:spMkLst>
        </pc:spChg>
        <pc:spChg chg="del mod">
          <ac:chgData name="Isabel Fernandes" userId="0fb06731310ceb7d" providerId="LiveId" clId="{BD10F2ED-FAC3-46D5-96CF-F405E25DF4AA}" dt="2017-12-04T18:06:31.441" v="617" actId="478"/>
          <ac:spMkLst>
            <pc:docMk/>
            <pc:sldMk cId="841199844" sldId="332"/>
            <ac:spMk id="34" creationId="{2BB40A69-788E-4D16-84E7-4AD18E44E488}"/>
          </ac:spMkLst>
        </pc:spChg>
        <pc:spChg chg="del">
          <ac:chgData name="Isabel Fernandes" userId="0fb06731310ceb7d" providerId="LiveId" clId="{BD10F2ED-FAC3-46D5-96CF-F405E25DF4AA}" dt="2017-12-03T14:30:11.575" v="157" actId="478"/>
          <ac:spMkLst>
            <pc:docMk/>
            <pc:sldMk cId="841199844" sldId="332"/>
            <ac:spMk id="39" creationId="{96BA5990-4DF6-4861-BF22-1BAC390284EB}"/>
          </ac:spMkLst>
        </pc:spChg>
        <pc:spChg chg="mod">
          <ac:chgData name="Isabel Fernandes" userId="0fb06731310ceb7d" providerId="LiveId" clId="{BD10F2ED-FAC3-46D5-96CF-F405E25DF4AA}" dt="2017-12-04T18:09:19.418" v="681" actId="20577"/>
          <ac:spMkLst>
            <pc:docMk/>
            <pc:sldMk cId="841199844" sldId="332"/>
            <ac:spMk id="49" creationId="{6A1CD340-5299-4587-94F1-D65BED24BAF3}"/>
          </ac:spMkLst>
        </pc:spChg>
      </pc:sldChg>
      <pc:sldChg chg="addSp delSp modSp add">
        <pc:chgData name="Isabel Fernandes" userId="0fb06731310ceb7d" providerId="LiveId" clId="{BD10F2ED-FAC3-46D5-96CF-F405E25DF4AA}" dt="2017-12-04T18:13:16.839" v="709" actId="478"/>
        <pc:sldMkLst>
          <pc:docMk/>
          <pc:sldMk cId="1628649357" sldId="334"/>
        </pc:sldMkLst>
        <pc:spChg chg="add del mod">
          <ac:chgData name="Isabel Fernandes" userId="0fb06731310ceb7d" providerId="LiveId" clId="{BD10F2ED-FAC3-46D5-96CF-F405E25DF4AA}" dt="2017-12-04T18:13:16.839" v="709" actId="478"/>
          <ac:spMkLst>
            <pc:docMk/>
            <pc:sldMk cId="1628649357" sldId="334"/>
            <ac:spMk id="2" creationId="{C4B6C211-65BD-4F1A-9AB7-8E5ECB951321}"/>
          </ac:spMkLst>
        </pc:spChg>
        <pc:spChg chg="del">
          <ac:chgData name="Isabel Fernandes" userId="0fb06731310ceb7d" providerId="LiveId" clId="{BD10F2ED-FAC3-46D5-96CF-F405E25DF4AA}" dt="2017-12-03T14:52:55.463" v="251" actId="478"/>
          <ac:spMkLst>
            <pc:docMk/>
            <pc:sldMk cId="1628649357" sldId="334"/>
            <ac:spMk id="10" creationId="{5654FFAD-06FA-4006-8E98-E2F2A6503C20}"/>
          </ac:spMkLst>
        </pc:spChg>
        <pc:spChg chg="del">
          <ac:chgData name="Isabel Fernandes" userId="0fb06731310ceb7d" providerId="LiveId" clId="{BD10F2ED-FAC3-46D5-96CF-F405E25DF4AA}" dt="2017-12-03T14:56:35.620" v="276" actId="478"/>
          <ac:spMkLst>
            <pc:docMk/>
            <pc:sldMk cId="1628649357" sldId="334"/>
            <ac:spMk id="16" creationId="{630C7AC6-5E59-42CC-B36D-3DE91D62B740}"/>
          </ac:spMkLst>
        </pc:spChg>
        <pc:spChg chg="mod">
          <ac:chgData name="Isabel Fernandes" userId="0fb06731310ceb7d" providerId="LiveId" clId="{BD10F2ED-FAC3-46D5-96CF-F405E25DF4AA}" dt="2017-12-03T14:57:04.229" v="279" actId="1076"/>
          <ac:spMkLst>
            <pc:docMk/>
            <pc:sldMk cId="1628649357" sldId="334"/>
            <ac:spMk id="17" creationId="{14B89317-085B-45E1-B52E-553E6100158E}"/>
          </ac:spMkLst>
        </pc:spChg>
        <pc:spChg chg="del mod">
          <ac:chgData name="Isabel Fernandes" userId="0fb06731310ceb7d" providerId="LiveId" clId="{BD10F2ED-FAC3-46D5-96CF-F405E25DF4AA}" dt="2017-12-03T14:53:06.498" v="254" actId="478"/>
          <ac:spMkLst>
            <pc:docMk/>
            <pc:sldMk cId="1628649357" sldId="334"/>
            <ac:spMk id="3965" creationId="{00000000-0000-0000-0000-000000000000}"/>
          </ac:spMkLst>
        </pc:spChg>
        <pc:spChg chg="del">
          <ac:chgData name="Isabel Fernandes" userId="0fb06731310ceb7d" providerId="LiveId" clId="{BD10F2ED-FAC3-46D5-96CF-F405E25DF4AA}" dt="2017-12-03T14:53:08.444" v="255" actId="478"/>
          <ac:spMkLst>
            <pc:docMk/>
            <pc:sldMk cId="1628649357" sldId="334"/>
            <ac:spMk id="3966" creationId="{00000000-0000-0000-0000-000000000000}"/>
          </ac:spMkLst>
        </pc:spChg>
        <pc:spChg chg="del">
          <ac:chgData name="Isabel Fernandes" userId="0fb06731310ceb7d" providerId="LiveId" clId="{BD10F2ED-FAC3-46D5-96CF-F405E25DF4AA}" dt="2017-12-03T14:52:58.731" v="252" actId="478"/>
          <ac:spMkLst>
            <pc:docMk/>
            <pc:sldMk cId="1628649357" sldId="334"/>
            <ac:spMk id="3969" creationId="{00000000-0000-0000-0000-000000000000}"/>
          </ac:spMkLst>
        </pc:spChg>
        <pc:spChg chg="del">
          <ac:chgData name="Isabel Fernandes" userId="0fb06731310ceb7d" providerId="LiveId" clId="{BD10F2ED-FAC3-46D5-96CF-F405E25DF4AA}" dt="2017-12-03T14:52:58.731" v="252" actId="478"/>
          <ac:spMkLst>
            <pc:docMk/>
            <pc:sldMk cId="1628649357" sldId="334"/>
            <ac:spMk id="3970" creationId="{00000000-0000-0000-0000-000000000000}"/>
          </ac:spMkLst>
        </pc:spChg>
      </pc:sldChg>
    </pc:docChg>
  </pc:docChgLst>
  <pc:docChgLst>
    <pc:chgData name="Guest" providerId="Windows Live" clId="Web-{4AF0FBEA-3A65-454B-9060-ED68532EBD49}"/>
    <pc:docChg chg="modSld">
      <pc:chgData name="Guest" userId="" providerId="Windows Live" clId="Web-{4AF0FBEA-3A65-454B-9060-ED68532EBD49}" dt="2017-12-04T18:05:01.755" v="35"/>
      <pc:docMkLst>
        <pc:docMk/>
      </pc:docMkLst>
      <pc:sldChg chg="modNotes">
        <pc:chgData name="Guest" userId="" providerId="Windows Live" clId="Web-{4AF0FBEA-3A65-454B-9060-ED68532EBD49}" dt="2017-12-04T18:05:01.755" v="35"/>
        <pc:sldMkLst>
          <pc:docMk/>
          <pc:sldMk cId="82672560" sldId="329"/>
        </pc:sldMkLst>
      </pc:sldChg>
    </pc:docChg>
  </pc:docChgLst>
  <pc:docChgLst>
    <pc:chgData name="Isabel Fernandes" userId="0fb06731310ceb7d" providerId="Windows Live" clId="Web-{F1F7701C-86A7-40E4-A6A2-7415B96EF2E6}"/>
    <pc:docChg chg="modSld">
      <pc:chgData name="Isabel Fernandes" userId="0fb06731310ceb7d" providerId="Windows Live" clId="Web-{F1F7701C-86A7-40E4-A6A2-7415B96EF2E6}" dt="2017-12-03T14:15:37.763" v="39"/>
      <pc:docMkLst>
        <pc:docMk/>
      </pc:docMkLst>
      <pc:sldChg chg="modSp">
        <pc:chgData name="Isabel Fernandes" userId="0fb06731310ceb7d" providerId="Windows Live" clId="Web-{F1F7701C-86A7-40E4-A6A2-7415B96EF2E6}" dt="2017-12-03T14:09:17.308" v="12"/>
        <pc:sldMkLst>
          <pc:docMk/>
          <pc:sldMk cId="303447833" sldId="285"/>
        </pc:sldMkLst>
        <pc:spChg chg="mod">
          <ac:chgData name="Isabel Fernandes" userId="0fb06731310ceb7d" providerId="Windows Live" clId="Web-{F1F7701C-86A7-40E4-A6A2-7415B96EF2E6}" dt="2017-12-03T14:09:17.308" v="12"/>
          <ac:spMkLst>
            <pc:docMk/>
            <pc:sldMk cId="303447833" sldId="285"/>
            <ac:spMk id="2" creationId="{E023F263-4C6A-4ADA-B2B9-0C9593E7EE17}"/>
          </ac:spMkLst>
        </pc:spChg>
      </pc:sldChg>
      <pc:sldChg chg="delSp modSp">
        <pc:chgData name="Isabel Fernandes" userId="0fb06731310ceb7d" providerId="Windows Live" clId="Web-{F1F7701C-86A7-40E4-A6A2-7415B96EF2E6}" dt="2017-12-03T14:15:37.763" v="38"/>
        <pc:sldMkLst>
          <pc:docMk/>
          <pc:sldMk cId="82672560" sldId="329"/>
        </pc:sldMkLst>
        <pc:spChg chg="mod">
          <ac:chgData name="Isabel Fernandes" userId="0fb06731310ceb7d" providerId="Windows Live" clId="Web-{F1F7701C-86A7-40E4-A6A2-7415B96EF2E6}" dt="2017-12-03T14:15:37.763" v="38"/>
          <ac:spMkLst>
            <pc:docMk/>
            <pc:sldMk cId="82672560" sldId="329"/>
            <ac:spMk id="58" creationId="{21B7DFBA-5F62-4104-BAC2-1DE5F684703B}"/>
          </ac:spMkLst>
        </pc:spChg>
        <pc:picChg chg="del">
          <ac:chgData name="Isabel Fernandes" userId="0fb06731310ceb7d" providerId="Windows Live" clId="Web-{F1F7701C-86A7-40E4-A6A2-7415B96EF2E6}" dt="2017-12-03T14:14:04.868" v="15"/>
          <ac:picMkLst>
            <pc:docMk/>
            <pc:sldMk cId="82672560" sldId="329"/>
            <ac:picMk id="1026" creationId="{10AC3E04-5120-4AEE-9B86-31631CC26182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https://d.docs.live.net/39010b58de0a644f/5&#186;ANO_1&#186;SEMESTRE/EMPIN/4/Copy%20of%20create_a_perceptual_map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1569665180067306"/>
          <c:y val="5.9618087470531293E-3"/>
          <c:w val="0.24184605851648031"/>
          <c:h val="0.57091219429299989"/>
        </c:manualLayout>
      </c:layout>
      <c:doughnutChart>
        <c:varyColors val="1"/>
        <c:ser>
          <c:idx val="0"/>
          <c:order val="0"/>
          <c:tx>
            <c:strRef>
              <c:f>Folha1!$B$1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670-4A02-84DB-738025CA20F9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670-4A02-84DB-738025CA20F9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670-4A02-84DB-738025CA20F9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670-4A02-84DB-738025CA20F9}"/>
              </c:ext>
            </c:extLst>
          </c:dPt>
          <c:cat>
            <c:strRef>
              <c:f>Folha1!$A$2:$A$5</c:f>
              <c:strCache>
                <c:ptCount val="4"/>
                <c:pt idx="0">
                  <c:v>Administrative losses</c:v>
                </c:pt>
                <c:pt idx="1">
                  <c:v>Fraud in the dressing rooms</c:v>
                </c:pt>
                <c:pt idx="2">
                  <c:v>Theft by customers</c:v>
                </c:pt>
                <c:pt idx="3">
                  <c:v>Theft by employees</c:v>
                </c:pt>
              </c:strCache>
            </c:strRef>
          </c:cat>
          <c:val>
            <c:numRef>
              <c:f>Folha1!$B$2:$B$5</c:f>
              <c:numCache>
                <c:formatCode>General</c:formatCode>
                <c:ptCount val="4"/>
                <c:pt idx="0">
                  <c:v>6</c:v>
                </c:pt>
                <c:pt idx="1">
                  <c:v>13</c:v>
                </c:pt>
                <c:pt idx="2">
                  <c:v>52</c:v>
                </c:pt>
                <c:pt idx="3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670-4A02-84DB-738025CA20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933626412992557"/>
          <c:y val="0.59200630953969735"/>
          <c:w val="0.63404738756693313"/>
          <c:h val="0.3558035626266884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6445822861491369E-2"/>
          <c:y val="3.3134928812919365E-2"/>
          <c:w val="0.94215448695863058"/>
          <c:h val="0.9343185006538145"/>
        </c:manualLayout>
      </c:layout>
      <c:bubbleChart>
        <c:varyColors val="0"/>
        <c:ser>
          <c:idx val="3"/>
          <c:order val="0"/>
          <c:tx>
            <c:strRef>
              <c:f>'[Copy of create_a_perceptual_map.xls]Perceptual Map Worksheet'!$C$30</c:f>
              <c:strCache>
                <c:ptCount val="1"/>
              </c:strCache>
            </c:strRef>
          </c:tx>
          <c:spPr>
            <a:ln w="12700"/>
          </c:spPr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D793-4272-93FE-64A1B595216F}"/>
              </c:ext>
            </c:extLst>
          </c:dPt>
          <c:xVal>
            <c:numRef>
              <c:f>'[Copy of create_a_perceptual_map.xls]Perceptual Map Worksheet'!$E$30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Worksheet'!$G$30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Worksheet'!$I$30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2-D793-4272-93FE-64A1B595216F}"/>
            </c:ext>
          </c:extLst>
        </c:ser>
        <c:ser>
          <c:idx val="4"/>
          <c:order val="1"/>
          <c:tx>
            <c:strRef>
              <c:f>'[Copy of create_a_perceptual_map.xls]Perceptual Map Worksheet'!$C$31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Worksheet'!$E$31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Worksheet'!$G$31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Worksheet'!$I$31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3-D793-4272-93FE-64A1B595216F}"/>
            </c:ext>
          </c:extLst>
        </c:ser>
        <c:ser>
          <c:idx val="5"/>
          <c:order val="2"/>
          <c:tx>
            <c:strRef>
              <c:f>'[Copy of create_a_perceptual_map.xls]Perceptual Map Worksheet'!$C$32</c:f>
              <c:strCache>
                <c:ptCount val="1"/>
              </c:strCache>
            </c:strRef>
          </c:tx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D793-4272-93FE-64A1B595216F}"/>
              </c:ext>
            </c:extLst>
          </c:dPt>
          <c:xVal>
            <c:numRef>
              <c:f>'[Copy of create_a_perceptual_map.xls]Perceptual Map Worksheet'!$E$32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Worksheet'!$G$32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Worksheet'!$I$32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6-D793-4272-93FE-64A1B595216F}"/>
            </c:ext>
          </c:extLst>
        </c:ser>
        <c:ser>
          <c:idx val="6"/>
          <c:order val="3"/>
          <c:tx>
            <c:strRef>
              <c:f>'[Copy of create_a_perceptual_map.xls]Perceptual Map Worksheet'!$C$33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Worksheet'!$E$33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Worksheet'!$G$33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Worksheet'!$I$33</c:f>
              <c:numCache>
                <c:formatCode>General</c:formatCode>
                <c:ptCount val="1"/>
                <c:pt idx="0">
                  <c:v>3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7-D793-4272-93FE-64A1B595216F}"/>
            </c:ext>
          </c:extLst>
        </c:ser>
        <c:ser>
          <c:idx val="7"/>
          <c:order val="4"/>
          <c:tx>
            <c:strRef>
              <c:f>'[Copy of create_a_perceptual_map.xls]Perceptual Map Worksheet'!$C$34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Worksheet'!$E$34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Worksheet'!$G$34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Worksheet'!$I$34</c:f>
              <c:numCache>
                <c:formatCode>General</c:formatCode>
                <c:ptCount val="1"/>
                <c:pt idx="0">
                  <c:v>1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8-D793-4272-93FE-64A1B595216F}"/>
            </c:ext>
          </c:extLst>
        </c:ser>
        <c:ser>
          <c:idx val="8"/>
          <c:order val="5"/>
          <c:tx>
            <c:strRef>
              <c:f>'[Copy of create_a_perceptual_map.xls]Perceptual Map Worksheet'!$C$35</c:f>
              <c:strCache>
                <c:ptCount val="1"/>
              </c:strCache>
            </c:strRef>
          </c:tx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A-D793-4272-93FE-64A1B595216F}"/>
              </c:ext>
            </c:extLst>
          </c:dPt>
          <c:xVal>
            <c:numRef>
              <c:f>'[Copy of create_a_perceptual_map.xls]Perceptual Map Worksheet'!$E$35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Worksheet'!$G$35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Worksheet'!$I$35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B-D793-4272-93FE-64A1B595216F}"/>
            </c:ext>
          </c:extLst>
        </c:ser>
        <c:ser>
          <c:idx val="9"/>
          <c:order val="6"/>
          <c:tx>
            <c:strRef>
              <c:f>'[Copy of create_a_perceptual_map.xls]Perceptual Map Worksheet'!$C$36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Worksheet'!$E$36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Worksheet'!$G$36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Worksheet'!$I$36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C-D793-4272-93FE-64A1B595216F}"/>
            </c:ext>
          </c:extLst>
        </c:ser>
        <c:ser>
          <c:idx val="10"/>
          <c:order val="7"/>
          <c:tx>
            <c:strRef>
              <c:f>'[Copy of create_a_perceptual_map.xls]Perceptual Map Worksheet'!$C$37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Worksheet'!$E$37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Worksheet'!$G$37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Worksheet'!$I$37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D-D793-4272-93FE-64A1B595216F}"/>
            </c:ext>
          </c:extLst>
        </c:ser>
        <c:ser>
          <c:idx val="11"/>
          <c:order val="8"/>
          <c:tx>
            <c:strRef>
              <c:f>'[Copy of create_a_perceptual_map.xls]Perceptual Map Worksheet'!$C$38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Worksheet'!$E$38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Worksheet'!$G$38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Worksheet'!$I$38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E-D793-4272-93FE-64A1B595216F}"/>
            </c:ext>
          </c:extLst>
        </c:ser>
        <c:ser>
          <c:idx val="12"/>
          <c:order val="9"/>
          <c:tx>
            <c:strRef>
              <c:f>'[Copy of create_a_perceptual_map.xls]Perceptual Map Worksheet'!$C$39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Worksheet'!$E$39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Worksheet'!$G$39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Worksheet'!$I$39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F-D793-4272-93FE-64A1B595216F}"/>
            </c:ext>
          </c:extLst>
        </c:ser>
        <c:ser>
          <c:idx val="13"/>
          <c:order val="10"/>
          <c:tx>
            <c:strRef>
              <c:f>'[Copy of create_a_perceptual_map.xls]Perceptual Map Worksheet'!$C$40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Worksheet'!$E$40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Worksheet'!$G$40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Worksheet'!$I$40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0-D793-4272-93FE-64A1B595216F}"/>
            </c:ext>
          </c:extLst>
        </c:ser>
        <c:ser>
          <c:idx val="14"/>
          <c:order val="11"/>
          <c:tx>
            <c:strRef>
              <c:f>'[Copy of create_a_perceptual_map.xls]Perceptual Map Worksheet'!$C$41</c:f>
              <c:strCache>
                <c:ptCount val="1"/>
              </c:strCache>
            </c:strRef>
          </c:tx>
          <c:spPr>
            <a:ln>
              <a:solidFill>
                <a:sysClr val="windowText" lastClr="000000"/>
              </a:solidFill>
            </a:ln>
          </c:spPr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ysClr val="windowText" lastClr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12-D793-4272-93FE-64A1B595216F}"/>
              </c:ext>
            </c:extLst>
          </c:dPt>
          <c:xVal>
            <c:numRef>
              <c:f>'[Copy of create_a_perceptual_map.xls]Perceptual Map Worksheet'!$E$41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Worksheet'!$G$41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Worksheet'!$I$41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3-D793-4272-93FE-64A1B595216F}"/>
            </c:ext>
          </c:extLst>
        </c:ser>
        <c:ser>
          <c:idx val="15"/>
          <c:order val="12"/>
          <c:tx>
            <c:strRef>
              <c:f>'[Copy of create_a_perceptual_map.xls]Perceptual Map Worksheet'!$C$42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Worksheet'!$E$42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Worksheet'!$G$42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Worksheet'!$I$42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4-D793-4272-93FE-64A1B595216F}"/>
            </c:ext>
          </c:extLst>
        </c:ser>
        <c:ser>
          <c:idx val="16"/>
          <c:order val="13"/>
          <c:tx>
            <c:strRef>
              <c:f>'[Copy of create_a_perceptual_map.xls]Perceptual Map Worksheet'!$C$43</c:f>
              <c:strCache>
                <c:ptCount val="1"/>
              </c:strCache>
            </c:strRef>
          </c:tx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16-D793-4272-93FE-64A1B595216F}"/>
              </c:ext>
            </c:extLst>
          </c:dPt>
          <c:xVal>
            <c:numRef>
              <c:f>'[Copy of create_a_perceptual_map.xls]Perceptual Map Worksheet'!$E$43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Worksheet'!$G$43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Worksheet'!$I$43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7-D793-4272-93FE-64A1B595216F}"/>
            </c:ext>
          </c:extLst>
        </c:ser>
        <c:ser>
          <c:idx val="17"/>
          <c:order val="14"/>
          <c:tx>
            <c:strRef>
              <c:f>'[Copy of create_a_perceptual_map.xls]Perceptual Map Worksheet'!$C$44</c:f>
              <c:strCache>
                <c:ptCount val="1"/>
              </c:strCache>
            </c:strRef>
          </c:tx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19-D793-4272-93FE-64A1B595216F}"/>
              </c:ext>
            </c:extLst>
          </c:dPt>
          <c:xVal>
            <c:numRef>
              <c:f>'[Copy of create_a_perceptual_map.xls]Perceptual Map Worksheet'!$E$44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Worksheet'!$G$44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Worksheet'!$I$44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A-D793-4272-93FE-64A1B595216F}"/>
            </c:ext>
          </c:extLst>
        </c:ser>
        <c:ser>
          <c:idx val="18"/>
          <c:order val="15"/>
          <c:tx>
            <c:strRef>
              <c:f>'[Copy of create_a_perceptual_map.xls]Perceptual Map Worksheet'!$C$45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Worksheet'!$E$45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Worksheet'!$G$45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Worksheet'!$I$45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B-D793-4272-93FE-64A1B595216F}"/>
            </c:ext>
          </c:extLst>
        </c:ser>
        <c:ser>
          <c:idx val="19"/>
          <c:order val="16"/>
          <c:tx>
            <c:strRef>
              <c:f>'[Copy of create_a_perceptual_map.xls]Perceptual Map Worksheet'!$C$46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Worksheet'!$E$46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Worksheet'!$G$46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Worksheet'!$I$46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C-D793-4272-93FE-64A1B595216F}"/>
            </c:ext>
          </c:extLst>
        </c:ser>
        <c:ser>
          <c:idx val="20"/>
          <c:order val="17"/>
          <c:tx>
            <c:strRef>
              <c:f>'[Copy of create_a_perceptual_map.xls]Perceptual Map Worksheet'!$C$47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Worksheet'!$E$47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Worksheet'!$G$47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Worksheet'!$I$47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D-D793-4272-93FE-64A1B595216F}"/>
            </c:ext>
          </c:extLst>
        </c:ser>
        <c:ser>
          <c:idx val="21"/>
          <c:order val="18"/>
          <c:tx>
            <c:strRef>
              <c:f>'[Copy of create_a_perceptual_map.xls]Perceptual Map Worksheet'!$C$48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Worksheet'!$E$48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Worksheet'!$G$48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Worksheet'!$I$48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E-D793-4272-93FE-64A1B595216F}"/>
            </c:ext>
          </c:extLst>
        </c:ser>
        <c:ser>
          <c:idx val="22"/>
          <c:order val="19"/>
          <c:tx>
            <c:strRef>
              <c:f>'[Copy of create_a_perceptual_map.xls]Perceptual Map Worksheet'!$C$49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Worksheet'!$E$49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Worksheet'!$G$49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Worksheet'!$I$49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1F-D793-4272-93FE-64A1B595216F}"/>
            </c:ext>
          </c:extLst>
        </c:ser>
        <c:ser>
          <c:idx val="23"/>
          <c:order val="20"/>
          <c:tx>
            <c:strRef>
              <c:f>'[Copy of create_a_perceptual_map.xls]Perceptual Map Worksheet'!$C$50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Worksheet'!$E$50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Worksheet'!$G$50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Worksheet'!$I$50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0-D793-4272-93FE-64A1B595216F}"/>
            </c:ext>
          </c:extLst>
        </c:ser>
        <c:ser>
          <c:idx val="24"/>
          <c:order val="21"/>
          <c:tx>
            <c:strRef>
              <c:f>'[Copy of create_a_perceptual_map.xls]Perceptual Map Worksheet'!$C$51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xVal>
            <c:numRef>
              <c:f>'[Copy of create_a_perceptual_map.xls]Perceptual Map Worksheet'!$E$51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Worksheet'!$G$51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Worksheet'!$I$51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1-D793-4272-93FE-64A1B595216F}"/>
            </c:ext>
          </c:extLst>
        </c:ser>
        <c:ser>
          <c:idx val="28"/>
          <c:order val="22"/>
          <c:tx>
            <c:strRef>
              <c:f>'[Copy of create_a_perceptual_map.xls]Perceptual Map Worksheet'!$C$30</c:f>
              <c:strCache>
                <c:ptCount val="1"/>
              </c:strCache>
            </c:strRef>
          </c:tx>
          <c:spPr>
            <a:ln w="12700"/>
          </c:spPr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23-D793-4272-93FE-64A1B595216F}"/>
              </c:ext>
            </c:extLst>
          </c:dPt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Worksheet'!$E$30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Worksheet'!$G$30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Worksheet'!$I$30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4-D793-4272-93FE-64A1B595216F}"/>
            </c:ext>
          </c:extLst>
        </c:ser>
        <c:ser>
          <c:idx val="29"/>
          <c:order val="23"/>
          <c:tx>
            <c:strRef>
              <c:f>'[Copy of create_a_perceptual_map.xls]Perceptual Map Worksheet'!$C$31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Worksheet'!$E$31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Worksheet'!$G$31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Worksheet'!$I$31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5-D793-4272-93FE-64A1B595216F}"/>
            </c:ext>
          </c:extLst>
        </c:ser>
        <c:ser>
          <c:idx val="30"/>
          <c:order val="24"/>
          <c:tx>
            <c:strRef>
              <c:f>'[Copy of create_a_perceptual_map.xls]Perceptual Map Worksheet'!$C$32</c:f>
              <c:strCache>
                <c:ptCount val="1"/>
              </c:strCache>
            </c:strRef>
          </c:tx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27-D793-4272-93FE-64A1B595216F}"/>
              </c:ext>
            </c:extLst>
          </c:dPt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Worksheet'!$E$32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Worksheet'!$G$32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Worksheet'!$I$32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8-D793-4272-93FE-64A1B595216F}"/>
            </c:ext>
          </c:extLst>
        </c:ser>
        <c:ser>
          <c:idx val="31"/>
          <c:order val="25"/>
          <c:tx>
            <c:strRef>
              <c:f>'[Copy of create_a_perceptual_map.xls]Perceptual Map Worksheet'!$C$33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Worksheet'!$E$33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Worksheet'!$G$33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Worksheet'!$I$33</c:f>
              <c:numCache>
                <c:formatCode>General</c:formatCode>
                <c:ptCount val="1"/>
                <c:pt idx="0">
                  <c:v>3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9-D793-4272-93FE-64A1B595216F}"/>
            </c:ext>
          </c:extLst>
        </c:ser>
        <c:ser>
          <c:idx val="32"/>
          <c:order val="26"/>
          <c:tx>
            <c:strRef>
              <c:f>'[Copy of create_a_perceptual_map.xls]Perceptual Map Worksheet'!$C$34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Worksheet'!$E$34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Worksheet'!$G$34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Worksheet'!$I$34</c:f>
              <c:numCache>
                <c:formatCode>General</c:formatCode>
                <c:ptCount val="1"/>
                <c:pt idx="0">
                  <c:v>1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A-D793-4272-93FE-64A1B595216F}"/>
            </c:ext>
          </c:extLst>
        </c:ser>
        <c:ser>
          <c:idx val="33"/>
          <c:order val="27"/>
          <c:tx>
            <c:strRef>
              <c:f>'[Copy of create_a_perceptual_map.xls]Perceptual Map Worksheet'!$C$35</c:f>
              <c:strCache>
                <c:ptCount val="1"/>
              </c:strCache>
            </c:strRef>
          </c:tx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2C-D793-4272-93FE-64A1B595216F}"/>
              </c:ext>
            </c:extLst>
          </c:dPt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Worksheet'!$E$35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Worksheet'!$G$35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Worksheet'!$I$35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D-D793-4272-93FE-64A1B595216F}"/>
            </c:ext>
          </c:extLst>
        </c:ser>
        <c:ser>
          <c:idx val="34"/>
          <c:order val="28"/>
          <c:tx>
            <c:strRef>
              <c:f>'[Copy of create_a_perceptual_map.xls]Perceptual Map Worksheet'!$C$36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Worksheet'!$E$36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Worksheet'!$G$36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Worksheet'!$I$36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E-D793-4272-93FE-64A1B595216F}"/>
            </c:ext>
          </c:extLst>
        </c:ser>
        <c:ser>
          <c:idx val="35"/>
          <c:order val="29"/>
          <c:tx>
            <c:strRef>
              <c:f>'[Copy of create_a_perceptual_map.xls]Perceptual Map Worksheet'!$C$37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Worksheet'!$E$37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Worksheet'!$G$37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Worksheet'!$I$37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2F-D793-4272-93FE-64A1B595216F}"/>
            </c:ext>
          </c:extLst>
        </c:ser>
        <c:ser>
          <c:idx val="36"/>
          <c:order val="30"/>
          <c:tx>
            <c:strRef>
              <c:f>'[Copy of create_a_perceptual_map.xls]Perceptual Map Worksheet'!$C$38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dLbl>
              <c:idx val="0"/>
              <c:spPr/>
              <c:txPr>
                <a:bodyPr/>
                <a:lstStyle/>
                <a:p>
                  <a:pPr>
                    <a:defRPr sz="1000" b="0" i="0" u="none" strike="noStrike" baseline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0-D793-4272-93FE-64A1B595216F}"/>
                </c:ext>
              </c:extLst>
            </c:dLbl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Worksheet'!$E$38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Worksheet'!$G$38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Worksheet'!$I$38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31-D793-4272-93FE-64A1B595216F}"/>
            </c:ext>
          </c:extLst>
        </c:ser>
        <c:ser>
          <c:idx val="37"/>
          <c:order val="31"/>
          <c:tx>
            <c:strRef>
              <c:f>'[Copy of create_a_perceptual_map.xls]Perceptual Map Worksheet'!$C$39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dLbl>
              <c:idx val="0"/>
              <c:spPr/>
              <c:txPr>
                <a:bodyPr/>
                <a:lstStyle/>
                <a:p>
                  <a:pPr>
                    <a:defRPr sz="1000" b="0" i="0" u="none" strike="noStrike" baseline="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2-D793-4272-93FE-64A1B595216F}"/>
                </c:ext>
              </c:extLst>
            </c:dLbl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Worksheet'!$E$39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Worksheet'!$G$39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Worksheet'!$I$39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33-D793-4272-93FE-64A1B595216F}"/>
            </c:ext>
          </c:extLst>
        </c:ser>
        <c:ser>
          <c:idx val="38"/>
          <c:order val="32"/>
          <c:tx>
            <c:strRef>
              <c:f>'[Copy of create_a_perceptual_map.xls]Perceptual Map Worksheet'!$C$40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Worksheet'!$E$40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Worksheet'!$G$40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Worksheet'!$I$40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34-D793-4272-93FE-64A1B595216F}"/>
            </c:ext>
          </c:extLst>
        </c:ser>
        <c:ser>
          <c:idx val="39"/>
          <c:order val="33"/>
          <c:tx>
            <c:strRef>
              <c:f>'[Copy of create_a_perceptual_map.xls]Perceptual Map Worksheet'!$C$41</c:f>
              <c:strCache>
                <c:ptCount val="1"/>
              </c:strCache>
            </c:strRef>
          </c:tx>
          <c:spPr>
            <a:ln>
              <a:solidFill>
                <a:sysClr val="windowText" lastClr="000000"/>
              </a:solidFill>
            </a:ln>
          </c:spPr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ysClr val="windowText" lastClr="000000"/>
                </a:solidFill>
              </a:ln>
            </c:spPr>
            <c:extLst>
              <c:ext xmlns:c16="http://schemas.microsoft.com/office/drawing/2014/chart" uri="{C3380CC4-5D6E-409C-BE32-E72D297353CC}">
                <c16:uniqueId val="{00000036-D793-4272-93FE-64A1B595216F}"/>
              </c:ext>
            </c:extLst>
          </c:dPt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Worksheet'!$E$41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Worksheet'!$G$41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Worksheet'!$I$41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37-D793-4272-93FE-64A1B595216F}"/>
            </c:ext>
          </c:extLst>
        </c:ser>
        <c:ser>
          <c:idx val="40"/>
          <c:order val="34"/>
          <c:tx>
            <c:strRef>
              <c:f>'[Copy of create_a_perceptual_map.xls]Perceptual Map Worksheet'!$C$42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Worksheet'!$E$42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Worksheet'!$G$42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Worksheet'!$I$42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38-D793-4272-93FE-64A1B595216F}"/>
            </c:ext>
          </c:extLst>
        </c:ser>
        <c:ser>
          <c:idx val="41"/>
          <c:order val="35"/>
          <c:tx>
            <c:strRef>
              <c:f>'[Copy of create_a_perceptual_map.xls]Perceptual Map Worksheet'!$C$43</c:f>
              <c:strCache>
                <c:ptCount val="1"/>
              </c:strCache>
            </c:strRef>
          </c:tx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3A-D793-4272-93FE-64A1B595216F}"/>
              </c:ext>
            </c:extLst>
          </c:dPt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Worksheet'!$E$43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Worksheet'!$G$43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Worksheet'!$I$43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3B-D793-4272-93FE-64A1B595216F}"/>
            </c:ext>
          </c:extLst>
        </c:ser>
        <c:ser>
          <c:idx val="42"/>
          <c:order val="36"/>
          <c:tx>
            <c:strRef>
              <c:f>'[Copy of create_a_perceptual_map.xls]Perceptual Map Worksheet'!$C$44</c:f>
              <c:strCache>
                <c:ptCount val="1"/>
              </c:strCache>
            </c:strRef>
          </c:tx>
          <c:invertIfNegative val="0"/>
          <c:dPt>
            <c:idx val="0"/>
            <c:invertIfNegative val="0"/>
            <c:bubble3D val="0"/>
            <c:spPr>
              <a:noFill/>
              <a:ln w="12700">
                <a:solidFill>
                  <a:schemeClr val="tx1"/>
                </a:solidFill>
              </a:ln>
            </c:spPr>
            <c:extLst>
              <c:ext xmlns:c16="http://schemas.microsoft.com/office/drawing/2014/chart" uri="{C3380CC4-5D6E-409C-BE32-E72D297353CC}">
                <c16:uniqueId val="{0000003D-D793-4272-93FE-64A1B595216F}"/>
              </c:ext>
            </c:extLst>
          </c:dPt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Worksheet'!$E$44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Worksheet'!$G$44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Worksheet'!$I$44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3E-D793-4272-93FE-64A1B595216F}"/>
            </c:ext>
          </c:extLst>
        </c:ser>
        <c:ser>
          <c:idx val="43"/>
          <c:order val="37"/>
          <c:tx>
            <c:strRef>
              <c:f>'[Copy of create_a_perceptual_map.xls]Perceptual Map Worksheet'!$C$45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Worksheet'!$E$45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Worksheet'!$G$45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Worksheet'!$I$45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3F-D793-4272-93FE-64A1B595216F}"/>
            </c:ext>
          </c:extLst>
        </c:ser>
        <c:ser>
          <c:idx val="44"/>
          <c:order val="38"/>
          <c:tx>
            <c:strRef>
              <c:f>'[Copy of create_a_perceptual_map.xls]Perceptual Map Worksheet'!$C$46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Worksheet'!$E$46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Worksheet'!$G$46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Worksheet'!$I$46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40-D793-4272-93FE-64A1B595216F}"/>
            </c:ext>
          </c:extLst>
        </c:ser>
        <c:ser>
          <c:idx val="45"/>
          <c:order val="39"/>
          <c:tx>
            <c:strRef>
              <c:f>'[Copy of create_a_perceptual_map.xls]Perceptual Map Worksheet'!$C$47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Worksheet'!$E$47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Worksheet'!$G$47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Worksheet'!$I$47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41-D793-4272-93FE-64A1B595216F}"/>
            </c:ext>
          </c:extLst>
        </c:ser>
        <c:ser>
          <c:idx val="46"/>
          <c:order val="40"/>
          <c:tx>
            <c:strRef>
              <c:f>'[Copy of create_a_perceptual_map.xls]Perceptual Map Worksheet'!$C$48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Worksheet'!$E$48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Worksheet'!$G$48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Worksheet'!$I$48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42-D793-4272-93FE-64A1B595216F}"/>
            </c:ext>
          </c:extLst>
        </c:ser>
        <c:ser>
          <c:idx val="47"/>
          <c:order val="41"/>
          <c:tx>
            <c:strRef>
              <c:f>'[Copy of create_a_perceptual_map.xls]Perceptual Map Worksheet'!$C$49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Worksheet'!$E$49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Worksheet'!$G$49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Worksheet'!$I$49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43-D793-4272-93FE-64A1B595216F}"/>
            </c:ext>
          </c:extLst>
        </c:ser>
        <c:ser>
          <c:idx val="48"/>
          <c:order val="42"/>
          <c:tx>
            <c:strRef>
              <c:f>'[Copy of create_a_perceptual_map.xls]Perceptual Map Worksheet'!$C$50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Worksheet'!$E$50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Worksheet'!$G$50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Worksheet'!$I$50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44-D793-4272-93FE-64A1B595216F}"/>
            </c:ext>
          </c:extLst>
        </c:ser>
        <c:ser>
          <c:idx val="49"/>
          <c:order val="43"/>
          <c:tx>
            <c:strRef>
              <c:f>'[Copy of create_a_perceptual_map.xls]Perceptual Map Worksheet'!$C$51</c:f>
              <c:strCache>
                <c:ptCount val="1"/>
              </c:strCache>
            </c:strRef>
          </c:tx>
          <c:spPr>
            <a:noFill/>
            <a:ln w="12700">
              <a:solidFill>
                <a:schemeClr val="tx1"/>
              </a:solidFill>
            </a:ln>
          </c:spPr>
          <c:invertIfNegative val="0"/>
          <c:dLbls>
            <c:spPr>
              <a:noFill/>
              <a:ln w="25400">
                <a:noFill/>
              </a:ln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0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'[Copy of create_a_perceptual_map.xls]Perceptual Map Worksheet'!$E$51</c:f>
              <c:numCache>
                <c:formatCode>General</c:formatCode>
                <c:ptCount val="1"/>
              </c:numCache>
            </c:numRef>
          </c:xVal>
          <c:yVal>
            <c:numRef>
              <c:f>'[Copy of create_a_perceptual_map.xls]Perceptual Map Worksheet'!$G$51</c:f>
              <c:numCache>
                <c:formatCode>General</c:formatCode>
                <c:ptCount val="1"/>
              </c:numCache>
            </c:numRef>
          </c:yVal>
          <c:bubbleSize>
            <c:numRef>
              <c:f>'[Copy of create_a_perceptual_map.xls]Perceptual Map Worksheet'!$I$51</c:f>
              <c:numCache>
                <c:formatCode>General</c:formatCode>
                <c:ptCount val="1"/>
                <c:pt idx="0">
                  <c:v>2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45-D793-4272-93FE-64A1B59521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50"/>
        <c:showNegBubbles val="0"/>
        <c:axId val="1055163376"/>
        <c:axId val="1"/>
      </c:bubbleChart>
      <c:valAx>
        <c:axId val="1055163376"/>
        <c:scaling>
          <c:orientation val="minMax"/>
          <c:max val="10"/>
          <c:min val="0"/>
        </c:scaling>
        <c:delete val="0"/>
        <c:axPos val="b"/>
        <c:numFmt formatCode="General" sourceLinked="1"/>
        <c:majorTickMark val="none"/>
        <c:minorTickMark val="none"/>
        <c:tickLblPos val="none"/>
        <c:crossAx val="1"/>
        <c:crossesAt val="5"/>
        <c:crossBetween val="midCat"/>
      </c:valAx>
      <c:valAx>
        <c:axId val="1"/>
        <c:scaling>
          <c:orientation val="minMax"/>
          <c:max val="10"/>
          <c:min val="0"/>
        </c:scaling>
        <c:delete val="0"/>
        <c:axPos val="l"/>
        <c:numFmt formatCode="General" sourceLinked="1"/>
        <c:majorTickMark val="none"/>
        <c:minorTickMark val="none"/>
        <c:tickLblPos val="none"/>
        <c:crossAx val="1055163376"/>
        <c:crossesAt val="5"/>
        <c:crossBetween val="midCat"/>
      </c:valAx>
      <c:spPr>
        <a:noFill/>
        <a:ln w="25400">
          <a:noFill/>
        </a:ln>
      </c:spPr>
    </c:plotArea>
    <c:plotVisOnly val="1"/>
    <c:dispBlanksAs val="gap"/>
    <c:showDLblsOverMax val="0"/>
  </c:chart>
  <c:spPr>
    <a:noFill/>
    <a:ln w="12700">
      <a:solidFill>
        <a:schemeClr val="tx1"/>
      </a:solidFill>
    </a:ln>
  </c:spPr>
  <c:txPr>
    <a:bodyPr/>
    <a:lstStyle/>
    <a:p>
      <a:pPr>
        <a:defRPr sz="1000" b="0" i="0" u="none" strike="noStrike" baseline="0">
          <a:solidFill>
            <a:srgbClr val="000000"/>
          </a:solidFill>
          <a:latin typeface="Calibri"/>
          <a:ea typeface="Calibri"/>
          <a:cs typeface="Calibri"/>
        </a:defRPr>
      </a:pPr>
      <a:endParaRPr lang="en-US"/>
    </a:p>
  </c:txPr>
  <c:externalData r:id="rId1">
    <c:autoUpdate val="0"/>
  </c:externalData>
  <c:userShapes r:id="rId2"/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E8FB60-7D3B-4899-99F0-685C1542C846}" type="doc">
      <dgm:prSet loTypeId="urn:microsoft.com/office/officeart/2005/8/layout/venn2" loCatId="relationship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pt-PT"/>
        </a:p>
      </dgm:t>
    </dgm:pt>
    <dgm:pt modelId="{037FFBBB-D1E5-4939-B3F1-CF4D803D3641}">
      <dgm:prSet phldrT="[Texto]" custT="1"/>
      <dgm:spPr>
        <a:solidFill>
          <a:srgbClr val="87C2E2"/>
        </a:solidFill>
      </dgm:spPr>
      <dgm:t>
        <a:bodyPr/>
        <a:lstStyle/>
        <a:p>
          <a:r>
            <a:rPr lang="en-US" sz="3200" noProof="0" dirty="0">
              <a:solidFill>
                <a:schemeClr val="bg1"/>
              </a:solidFill>
              <a:latin typeface="Dosis Light" panose="020B0604020202020204" charset="0"/>
            </a:rPr>
            <a:t>Total Available Market (TAM)</a:t>
          </a:r>
        </a:p>
      </dgm:t>
    </dgm:pt>
    <dgm:pt modelId="{BC1D4282-D622-47C5-A409-3C3276FE9416}" type="parTrans" cxnId="{9E4CB2C2-3216-4458-9D57-768C5A598EBE}">
      <dgm:prSet/>
      <dgm:spPr/>
      <dgm:t>
        <a:bodyPr/>
        <a:lstStyle/>
        <a:p>
          <a:endParaRPr lang="pt-PT"/>
        </a:p>
      </dgm:t>
    </dgm:pt>
    <dgm:pt modelId="{988813F1-E338-4440-90D5-7107F8FFBB10}" type="sibTrans" cxnId="{9E4CB2C2-3216-4458-9D57-768C5A598EBE}">
      <dgm:prSet/>
      <dgm:spPr/>
      <dgm:t>
        <a:bodyPr/>
        <a:lstStyle/>
        <a:p>
          <a:endParaRPr lang="pt-PT"/>
        </a:p>
      </dgm:t>
    </dgm:pt>
    <dgm:pt modelId="{4B00332E-770D-405A-887F-C8A06616C9DA}" type="pres">
      <dgm:prSet presAssocID="{AFE8FB60-7D3B-4899-99F0-685C1542C846}" presName="Name0" presStyleCnt="0">
        <dgm:presLayoutVars>
          <dgm:chMax val="7"/>
          <dgm:resizeHandles val="exact"/>
        </dgm:presLayoutVars>
      </dgm:prSet>
      <dgm:spPr/>
    </dgm:pt>
    <dgm:pt modelId="{F6A76AFC-B5E3-4C85-BC65-A4E8902600B4}" type="pres">
      <dgm:prSet presAssocID="{AFE8FB60-7D3B-4899-99F0-685C1542C846}" presName="comp1" presStyleCnt="0"/>
      <dgm:spPr/>
    </dgm:pt>
    <dgm:pt modelId="{1C42515B-6CF7-46A6-9D4F-DD44707DB17E}" type="pres">
      <dgm:prSet presAssocID="{AFE8FB60-7D3B-4899-99F0-685C1542C846}" presName="circle1" presStyleLbl="node1" presStyleIdx="0" presStyleCnt="1" custLinFactNeighborX="-48367" custLinFactNeighborY="-945"/>
      <dgm:spPr/>
    </dgm:pt>
    <dgm:pt modelId="{87A9E08C-7277-4DD5-B915-7781DA1A8038}" type="pres">
      <dgm:prSet presAssocID="{AFE8FB60-7D3B-4899-99F0-685C1542C846}" presName="c1text" presStyleLbl="node1" presStyleIdx="0" presStyleCnt="1">
        <dgm:presLayoutVars>
          <dgm:bulletEnabled val="1"/>
        </dgm:presLayoutVars>
      </dgm:prSet>
      <dgm:spPr/>
    </dgm:pt>
  </dgm:ptLst>
  <dgm:cxnLst>
    <dgm:cxn modelId="{C66C8B28-B1E6-4C86-8F51-DFFC428FB01F}" type="presOf" srcId="{037FFBBB-D1E5-4939-B3F1-CF4D803D3641}" destId="{1C42515B-6CF7-46A6-9D4F-DD44707DB17E}" srcOrd="0" destOrd="0" presId="urn:microsoft.com/office/officeart/2005/8/layout/venn2"/>
    <dgm:cxn modelId="{1D437C74-22C7-4108-A296-0359E92CBE62}" type="presOf" srcId="{037FFBBB-D1E5-4939-B3F1-CF4D803D3641}" destId="{87A9E08C-7277-4DD5-B915-7781DA1A8038}" srcOrd="1" destOrd="0" presId="urn:microsoft.com/office/officeart/2005/8/layout/venn2"/>
    <dgm:cxn modelId="{9E4CB2C2-3216-4458-9D57-768C5A598EBE}" srcId="{AFE8FB60-7D3B-4899-99F0-685C1542C846}" destId="{037FFBBB-D1E5-4939-B3F1-CF4D803D3641}" srcOrd="0" destOrd="0" parTransId="{BC1D4282-D622-47C5-A409-3C3276FE9416}" sibTransId="{988813F1-E338-4440-90D5-7107F8FFBB10}"/>
    <dgm:cxn modelId="{687C91C7-C9AE-4A1C-9B43-802F487CE747}" type="presOf" srcId="{AFE8FB60-7D3B-4899-99F0-685C1542C846}" destId="{4B00332E-770D-405A-887F-C8A06616C9DA}" srcOrd="0" destOrd="0" presId="urn:microsoft.com/office/officeart/2005/8/layout/venn2"/>
    <dgm:cxn modelId="{1E254BC5-7DA8-43D3-8335-270ACC891698}" type="presParOf" srcId="{4B00332E-770D-405A-887F-C8A06616C9DA}" destId="{F6A76AFC-B5E3-4C85-BC65-A4E8902600B4}" srcOrd="0" destOrd="0" presId="urn:microsoft.com/office/officeart/2005/8/layout/venn2"/>
    <dgm:cxn modelId="{AD76CF67-EB9A-4917-984D-C82EDEC1FD9F}" type="presParOf" srcId="{F6A76AFC-B5E3-4C85-BC65-A4E8902600B4}" destId="{1C42515B-6CF7-46A6-9D4F-DD44707DB17E}" srcOrd="0" destOrd="0" presId="urn:microsoft.com/office/officeart/2005/8/layout/venn2"/>
    <dgm:cxn modelId="{92607ADE-5CC4-408F-8CCB-9ED9F9C1FF40}" type="presParOf" srcId="{F6A76AFC-B5E3-4C85-BC65-A4E8902600B4}" destId="{87A9E08C-7277-4DD5-B915-7781DA1A8038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E8FB60-7D3B-4899-99F0-685C1542C846}" type="doc">
      <dgm:prSet loTypeId="urn:microsoft.com/office/officeart/2005/8/layout/venn2" loCatId="relationship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pt-PT"/>
        </a:p>
      </dgm:t>
    </dgm:pt>
    <dgm:pt modelId="{037FFBBB-D1E5-4939-B3F1-CF4D803D3641}">
      <dgm:prSet phldrT="[Texto]" custT="1"/>
      <dgm:spPr>
        <a:solidFill>
          <a:srgbClr val="87C2E2"/>
        </a:solidFill>
      </dgm:spPr>
      <dgm:t>
        <a:bodyPr/>
        <a:lstStyle/>
        <a:p>
          <a:r>
            <a:rPr lang="en-US" sz="3200" noProof="0" dirty="0">
              <a:solidFill>
                <a:schemeClr val="bg1"/>
              </a:solidFill>
              <a:latin typeface="Dosis Light" panose="020B0604020202020204" charset="0"/>
            </a:rPr>
            <a:t>Total Available Market (TAM)</a:t>
          </a:r>
        </a:p>
      </dgm:t>
    </dgm:pt>
    <dgm:pt modelId="{BC1D4282-D622-47C5-A409-3C3276FE9416}" type="parTrans" cxnId="{9E4CB2C2-3216-4458-9D57-768C5A598EBE}">
      <dgm:prSet/>
      <dgm:spPr/>
      <dgm:t>
        <a:bodyPr/>
        <a:lstStyle/>
        <a:p>
          <a:endParaRPr lang="pt-PT"/>
        </a:p>
      </dgm:t>
    </dgm:pt>
    <dgm:pt modelId="{988813F1-E338-4440-90D5-7107F8FFBB10}" type="sibTrans" cxnId="{9E4CB2C2-3216-4458-9D57-768C5A598EBE}">
      <dgm:prSet/>
      <dgm:spPr/>
      <dgm:t>
        <a:bodyPr/>
        <a:lstStyle/>
        <a:p>
          <a:endParaRPr lang="pt-PT"/>
        </a:p>
      </dgm:t>
    </dgm:pt>
    <dgm:pt modelId="{4B00332E-770D-405A-887F-C8A06616C9DA}" type="pres">
      <dgm:prSet presAssocID="{AFE8FB60-7D3B-4899-99F0-685C1542C846}" presName="Name0" presStyleCnt="0">
        <dgm:presLayoutVars>
          <dgm:chMax val="7"/>
          <dgm:resizeHandles val="exact"/>
        </dgm:presLayoutVars>
      </dgm:prSet>
      <dgm:spPr/>
    </dgm:pt>
    <dgm:pt modelId="{F6A76AFC-B5E3-4C85-BC65-A4E8902600B4}" type="pres">
      <dgm:prSet presAssocID="{AFE8FB60-7D3B-4899-99F0-685C1542C846}" presName="comp1" presStyleCnt="0"/>
      <dgm:spPr/>
    </dgm:pt>
    <dgm:pt modelId="{1C42515B-6CF7-46A6-9D4F-DD44707DB17E}" type="pres">
      <dgm:prSet presAssocID="{AFE8FB60-7D3B-4899-99F0-685C1542C846}" presName="circle1" presStyleLbl="node1" presStyleIdx="0" presStyleCnt="1" custLinFactNeighborX="-48367" custLinFactNeighborY="-945"/>
      <dgm:spPr/>
    </dgm:pt>
    <dgm:pt modelId="{87A9E08C-7277-4DD5-B915-7781DA1A8038}" type="pres">
      <dgm:prSet presAssocID="{AFE8FB60-7D3B-4899-99F0-685C1542C846}" presName="c1text" presStyleLbl="node1" presStyleIdx="0" presStyleCnt="1">
        <dgm:presLayoutVars>
          <dgm:bulletEnabled val="1"/>
        </dgm:presLayoutVars>
      </dgm:prSet>
      <dgm:spPr/>
    </dgm:pt>
  </dgm:ptLst>
  <dgm:cxnLst>
    <dgm:cxn modelId="{C66C8B28-B1E6-4C86-8F51-DFFC428FB01F}" type="presOf" srcId="{037FFBBB-D1E5-4939-B3F1-CF4D803D3641}" destId="{1C42515B-6CF7-46A6-9D4F-DD44707DB17E}" srcOrd="0" destOrd="0" presId="urn:microsoft.com/office/officeart/2005/8/layout/venn2"/>
    <dgm:cxn modelId="{1D437C74-22C7-4108-A296-0359E92CBE62}" type="presOf" srcId="{037FFBBB-D1E5-4939-B3F1-CF4D803D3641}" destId="{87A9E08C-7277-4DD5-B915-7781DA1A8038}" srcOrd="1" destOrd="0" presId="urn:microsoft.com/office/officeart/2005/8/layout/venn2"/>
    <dgm:cxn modelId="{9E4CB2C2-3216-4458-9D57-768C5A598EBE}" srcId="{AFE8FB60-7D3B-4899-99F0-685C1542C846}" destId="{037FFBBB-D1E5-4939-B3F1-CF4D803D3641}" srcOrd="0" destOrd="0" parTransId="{BC1D4282-D622-47C5-A409-3C3276FE9416}" sibTransId="{988813F1-E338-4440-90D5-7107F8FFBB10}"/>
    <dgm:cxn modelId="{687C91C7-C9AE-4A1C-9B43-802F487CE747}" type="presOf" srcId="{AFE8FB60-7D3B-4899-99F0-685C1542C846}" destId="{4B00332E-770D-405A-887F-C8A06616C9DA}" srcOrd="0" destOrd="0" presId="urn:microsoft.com/office/officeart/2005/8/layout/venn2"/>
    <dgm:cxn modelId="{1E254BC5-7DA8-43D3-8335-270ACC891698}" type="presParOf" srcId="{4B00332E-770D-405A-887F-C8A06616C9DA}" destId="{F6A76AFC-B5E3-4C85-BC65-A4E8902600B4}" srcOrd="0" destOrd="0" presId="urn:microsoft.com/office/officeart/2005/8/layout/venn2"/>
    <dgm:cxn modelId="{AD76CF67-EB9A-4917-984D-C82EDEC1FD9F}" type="presParOf" srcId="{F6A76AFC-B5E3-4C85-BC65-A4E8902600B4}" destId="{1C42515B-6CF7-46A6-9D4F-DD44707DB17E}" srcOrd="0" destOrd="0" presId="urn:microsoft.com/office/officeart/2005/8/layout/venn2"/>
    <dgm:cxn modelId="{92607ADE-5CC4-408F-8CCB-9ED9F9C1FF40}" type="presParOf" srcId="{F6A76AFC-B5E3-4C85-BC65-A4E8902600B4}" destId="{87A9E08C-7277-4DD5-B915-7781DA1A8038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FE8FB60-7D3B-4899-99F0-685C1542C846}" type="doc">
      <dgm:prSet loTypeId="urn:microsoft.com/office/officeart/2005/8/layout/venn2" loCatId="relationship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pt-PT"/>
        </a:p>
      </dgm:t>
    </dgm:pt>
    <dgm:pt modelId="{037FFBBB-D1E5-4939-B3F1-CF4D803D3641}">
      <dgm:prSet phldrT="[Texto]" custT="1"/>
      <dgm:spPr>
        <a:solidFill>
          <a:srgbClr val="87C2E2"/>
        </a:solidFill>
      </dgm:spPr>
      <dgm:t>
        <a:bodyPr/>
        <a:lstStyle/>
        <a:p>
          <a:r>
            <a:rPr lang="en-US" sz="3200" noProof="0" dirty="0">
              <a:solidFill>
                <a:schemeClr val="bg1"/>
              </a:solidFill>
              <a:latin typeface="Dosis Light" panose="020B0604020202020204" charset="0"/>
            </a:rPr>
            <a:t>Total Available Market (TAM)</a:t>
          </a:r>
        </a:p>
      </dgm:t>
    </dgm:pt>
    <dgm:pt modelId="{BC1D4282-D622-47C5-A409-3C3276FE9416}" type="parTrans" cxnId="{9E4CB2C2-3216-4458-9D57-768C5A598EBE}">
      <dgm:prSet/>
      <dgm:spPr/>
      <dgm:t>
        <a:bodyPr/>
        <a:lstStyle/>
        <a:p>
          <a:endParaRPr lang="pt-PT"/>
        </a:p>
      </dgm:t>
    </dgm:pt>
    <dgm:pt modelId="{988813F1-E338-4440-90D5-7107F8FFBB10}" type="sibTrans" cxnId="{9E4CB2C2-3216-4458-9D57-768C5A598EBE}">
      <dgm:prSet/>
      <dgm:spPr/>
      <dgm:t>
        <a:bodyPr/>
        <a:lstStyle/>
        <a:p>
          <a:endParaRPr lang="pt-PT"/>
        </a:p>
      </dgm:t>
    </dgm:pt>
    <dgm:pt modelId="{4B00332E-770D-405A-887F-C8A06616C9DA}" type="pres">
      <dgm:prSet presAssocID="{AFE8FB60-7D3B-4899-99F0-685C1542C846}" presName="Name0" presStyleCnt="0">
        <dgm:presLayoutVars>
          <dgm:chMax val="7"/>
          <dgm:resizeHandles val="exact"/>
        </dgm:presLayoutVars>
      </dgm:prSet>
      <dgm:spPr/>
    </dgm:pt>
    <dgm:pt modelId="{F6A76AFC-B5E3-4C85-BC65-A4E8902600B4}" type="pres">
      <dgm:prSet presAssocID="{AFE8FB60-7D3B-4899-99F0-685C1542C846}" presName="comp1" presStyleCnt="0"/>
      <dgm:spPr/>
    </dgm:pt>
    <dgm:pt modelId="{1C42515B-6CF7-46A6-9D4F-DD44707DB17E}" type="pres">
      <dgm:prSet presAssocID="{AFE8FB60-7D3B-4899-99F0-685C1542C846}" presName="circle1" presStyleLbl="node1" presStyleIdx="0" presStyleCnt="1" custLinFactNeighborX="-48367" custLinFactNeighborY="-945"/>
      <dgm:spPr/>
    </dgm:pt>
    <dgm:pt modelId="{87A9E08C-7277-4DD5-B915-7781DA1A8038}" type="pres">
      <dgm:prSet presAssocID="{AFE8FB60-7D3B-4899-99F0-685C1542C846}" presName="c1text" presStyleLbl="node1" presStyleIdx="0" presStyleCnt="1">
        <dgm:presLayoutVars>
          <dgm:bulletEnabled val="1"/>
        </dgm:presLayoutVars>
      </dgm:prSet>
      <dgm:spPr/>
    </dgm:pt>
  </dgm:ptLst>
  <dgm:cxnLst>
    <dgm:cxn modelId="{C66C8B28-B1E6-4C86-8F51-DFFC428FB01F}" type="presOf" srcId="{037FFBBB-D1E5-4939-B3F1-CF4D803D3641}" destId="{1C42515B-6CF7-46A6-9D4F-DD44707DB17E}" srcOrd="0" destOrd="0" presId="urn:microsoft.com/office/officeart/2005/8/layout/venn2"/>
    <dgm:cxn modelId="{1D437C74-22C7-4108-A296-0359E92CBE62}" type="presOf" srcId="{037FFBBB-D1E5-4939-B3F1-CF4D803D3641}" destId="{87A9E08C-7277-4DD5-B915-7781DA1A8038}" srcOrd="1" destOrd="0" presId="urn:microsoft.com/office/officeart/2005/8/layout/venn2"/>
    <dgm:cxn modelId="{9E4CB2C2-3216-4458-9D57-768C5A598EBE}" srcId="{AFE8FB60-7D3B-4899-99F0-685C1542C846}" destId="{037FFBBB-D1E5-4939-B3F1-CF4D803D3641}" srcOrd="0" destOrd="0" parTransId="{BC1D4282-D622-47C5-A409-3C3276FE9416}" sibTransId="{988813F1-E338-4440-90D5-7107F8FFBB10}"/>
    <dgm:cxn modelId="{687C91C7-C9AE-4A1C-9B43-802F487CE747}" type="presOf" srcId="{AFE8FB60-7D3B-4899-99F0-685C1542C846}" destId="{4B00332E-770D-405A-887F-C8A06616C9DA}" srcOrd="0" destOrd="0" presId="urn:microsoft.com/office/officeart/2005/8/layout/venn2"/>
    <dgm:cxn modelId="{1E254BC5-7DA8-43D3-8335-270ACC891698}" type="presParOf" srcId="{4B00332E-770D-405A-887F-C8A06616C9DA}" destId="{F6A76AFC-B5E3-4C85-BC65-A4E8902600B4}" srcOrd="0" destOrd="0" presId="urn:microsoft.com/office/officeart/2005/8/layout/venn2"/>
    <dgm:cxn modelId="{AD76CF67-EB9A-4917-984D-C82EDEC1FD9F}" type="presParOf" srcId="{F6A76AFC-B5E3-4C85-BC65-A4E8902600B4}" destId="{1C42515B-6CF7-46A6-9D4F-DD44707DB17E}" srcOrd="0" destOrd="0" presId="urn:microsoft.com/office/officeart/2005/8/layout/venn2"/>
    <dgm:cxn modelId="{92607ADE-5CC4-408F-8CCB-9ED9F9C1FF40}" type="presParOf" srcId="{F6A76AFC-B5E3-4C85-BC65-A4E8902600B4}" destId="{87A9E08C-7277-4DD5-B915-7781DA1A8038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E8FB60-7D3B-4899-99F0-685C1542C846}" type="doc">
      <dgm:prSet loTypeId="urn:microsoft.com/office/officeart/2005/8/layout/venn2" loCatId="relationship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pt-PT"/>
        </a:p>
      </dgm:t>
    </dgm:pt>
    <dgm:pt modelId="{037FFBBB-D1E5-4939-B3F1-CF4D803D3641}">
      <dgm:prSet phldrT="[Texto]" custT="1"/>
      <dgm:spPr>
        <a:solidFill>
          <a:srgbClr val="87C2E2"/>
        </a:solidFill>
      </dgm:spPr>
      <dgm:t>
        <a:bodyPr/>
        <a:lstStyle/>
        <a:p>
          <a:r>
            <a:rPr lang="en-US" sz="3200" noProof="0" dirty="0">
              <a:solidFill>
                <a:schemeClr val="bg1"/>
              </a:solidFill>
              <a:latin typeface="Dosis Light" panose="020B0604020202020204" charset="0"/>
            </a:rPr>
            <a:t>Total Available Market (TAM)</a:t>
          </a:r>
        </a:p>
      </dgm:t>
    </dgm:pt>
    <dgm:pt modelId="{BC1D4282-D622-47C5-A409-3C3276FE9416}" type="parTrans" cxnId="{9E4CB2C2-3216-4458-9D57-768C5A598EBE}">
      <dgm:prSet/>
      <dgm:spPr/>
      <dgm:t>
        <a:bodyPr/>
        <a:lstStyle/>
        <a:p>
          <a:endParaRPr lang="pt-PT"/>
        </a:p>
      </dgm:t>
    </dgm:pt>
    <dgm:pt modelId="{988813F1-E338-4440-90D5-7107F8FFBB10}" type="sibTrans" cxnId="{9E4CB2C2-3216-4458-9D57-768C5A598EBE}">
      <dgm:prSet/>
      <dgm:spPr/>
      <dgm:t>
        <a:bodyPr/>
        <a:lstStyle/>
        <a:p>
          <a:endParaRPr lang="pt-PT"/>
        </a:p>
      </dgm:t>
    </dgm:pt>
    <dgm:pt modelId="{4B00332E-770D-405A-887F-C8A06616C9DA}" type="pres">
      <dgm:prSet presAssocID="{AFE8FB60-7D3B-4899-99F0-685C1542C846}" presName="Name0" presStyleCnt="0">
        <dgm:presLayoutVars>
          <dgm:chMax val="7"/>
          <dgm:resizeHandles val="exact"/>
        </dgm:presLayoutVars>
      </dgm:prSet>
      <dgm:spPr/>
    </dgm:pt>
    <dgm:pt modelId="{F6A76AFC-B5E3-4C85-BC65-A4E8902600B4}" type="pres">
      <dgm:prSet presAssocID="{AFE8FB60-7D3B-4899-99F0-685C1542C846}" presName="comp1" presStyleCnt="0"/>
      <dgm:spPr/>
    </dgm:pt>
    <dgm:pt modelId="{1C42515B-6CF7-46A6-9D4F-DD44707DB17E}" type="pres">
      <dgm:prSet presAssocID="{AFE8FB60-7D3B-4899-99F0-685C1542C846}" presName="circle1" presStyleLbl="node1" presStyleIdx="0" presStyleCnt="1" custLinFactNeighborX="-48367" custLinFactNeighborY="-945"/>
      <dgm:spPr/>
    </dgm:pt>
    <dgm:pt modelId="{87A9E08C-7277-4DD5-B915-7781DA1A8038}" type="pres">
      <dgm:prSet presAssocID="{AFE8FB60-7D3B-4899-99F0-685C1542C846}" presName="c1text" presStyleLbl="node1" presStyleIdx="0" presStyleCnt="1">
        <dgm:presLayoutVars>
          <dgm:bulletEnabled val="1"/>
        </dgm:presLayoutVars>
      </dgm:prSet>
      <dgm:spPr/>
    </dgm:pt>
  </dgm:ptLst>
  <dgm:cxnLst>
    <dgm:cxn modelId="{C66C8B28-B1E6-4C86-8F51-DFFC428FB01F}" type="presOf" srcId="{037FFBBB-D1E5-4939-B3F1-CF4D803D3641}" destId="{1C42515B-6CF7-46A6-9D4F-DD44707DB17E}" srcOrd="0" destOrd="0" presId="urn:microsoft.com/office/officeart/2005/8/layout/venn2"/>
    <dgm:cxn modelId="{1D437C74-22C7-4108-A296-0359E92CBE62}" type="presOf" srcId="{037FFBBB-D1E5-4939-B3F1-CF4D803D3641}" destId="{87A9E08C-7277-4DD5-B915-7781DA1A8038}" srcOrd="1" destOrd="0" presId="urn:microsoft.com/office/officeart/2005/8/layout/venn2"/>
    <dgm:cxn modelId="{9E4CB2C2-3216-4458-9D57-768C5A598EBE}" srcId="{AFE8FB60-7D3B-4899-99F0-685C1542C846}" destId="{037FFBBB-D1E5-4939-B3F1-CF4D803D3641}" srcOrd="0" destOrd="0" parTransId="{BC1D4282-D622-47C5-A409-3C3276FE9416}" sibTransId="{988813F1-E338-4440-90D5-7107F8FFBB10}"/>
    <dgm:cxn modelId="{687C91C7-C9AE-4A1C-9B43-802F487CE747}" type="presOf" srcId="{AFE8FB60-7D3B-4899-99F0-685C1542C846}" destId="{4B00332E-770D-405A-887F-C8A06616C9DA}" srcOrd="0" destOrd="0" presId="urn:microsoft.com/office/officeart/2005/8/layout/venn2"/>
    <dgm:cxn modelId="{1E254BC5-7DA8-43D3-8335-270ACC891698}" type="presParOf" srcId="{4B00332E-770D-405A-887F-C8A06616C9DA}" destId="{F6A76AFC-B5E3-4C85-BC65-A4E8902600B4}" srcOrd="0" destOrd="0" presId="urn:microsoft.com/office/officeart/2005/8/layout/venn2"/>
    <dgm:cxn modelId="{AD76CF67-EB9A-4917-984D-C82EDEC1FD9F}" type="presParOf" srcId="{F6A76AFC-B5E3-4C85-BC65-A4E8902600B4}" destId="{1C42515B-6CF7-46A6-9D4F-DD44707DB17E}" srcOrd="0" destOrd="0" presId="urn:microsoft.com/office/officeart/2005/8/layout/venn2"/>
    <dgm:cxn modelId="{92607ADE-5CC4-408F-8CCB-9ED9F9C1FF40}" type="presParOf" srcId="{F6A76AFC-B5E3-4C85-BC65-A4E8902600B4}" destId="{87A9E08C-7277-4DD5-B915-7781DA1A8038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42515B-6CF7-46A6-9D4F-DD44707DB17E}">
      <dsp:nvSpPr>
        <dsp:cNvPr id="0" name=""/>
        <dsp:cNvSpPr/>
      </dsp:nvSpPr>
      <dsp:spPr>
        <a:xfrm>
          <a:off x="0" y="0"/>
          <a:ext cx="4064000" cy="4064000"/>
        </a:xfrm>
        <a:prstGeom prst="ellipse">
          <a:avLst/>
        </a:prstGeom>
        <a:solidFill>
          <a:srgbClr val="87C2E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noProof="0" dirty="0">
              <a:solidFill>
                <a:schemeClr val="bg1"/>
              </a:solidFill>
              <a:latin typeface="Dosis Light" panose="020B0604020202020204" charset="0"/>
            </a:rPr>
            <a:t>Total Available Market (TAM)</a:t>
          </a:r>
        </a:p>
      </dsp:txBody>
      <dsp:txXfrm>
        <a:off x="595159" y="1016000"/>
        <a:ext cx="2873681" cy="2032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42515B-6CF7-46A6-9D4F-DD44707DB17E}">
      <dsp:nvSpPr>
        <dsp:cNvPr id="0" name=""/>
        <dsp:cNvSpPr/>
      </dsp:nvSpPr>
      <dsp:spPr>
        <a:xfrm>
          <a:off x="0" y="0"/>
          <a:ext cx="4064000" cy="4064000"/>
        </a:xfrm>
        <a:prstGeom prst="ellipse">
          <a:avLst/>
        </a:prstGeom>
        <a:solidFill>
          <a:srgbClr val="87C2E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noProof="0" dirty="0">
              <a:solidFill>
                <a:schemeClr val="bg1"/>
              </a:solidFill>
              <a:latin typeface="Dosis Light" panose="020B0604020202020204" charset="0"/>
            </a:rPr>
            <a:t>Total Available Market (TAM)</a:t>
          </a:r>
        </a:p>
      </dsp:txBody>
      <dsp:txXfrm>
        <a:off x="595159" y="1016000"/>
        <a:ext cx="2873681" cy="2032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42515B-6CF7-46A6-9D4F-DD44707DB17E}">
      <dsp:nvSpPr>
        <dsp:cNvPr id="0" name=""/>
        <dsp:cNvSpPr/>
      </dsp:nvSpPr>
      <dsp:spPr>
        <a:xfrm>
          <a:off x="0" y="0"/>
          <a:ext cx="4064000" cy="4064000"/>
        </a:xfrm>
        <a:prstGeom prst="ellipse">
          <a:avLst/>
        </a:prstGeom>
        <a:solidFill>
          <a:srgbClr val="87C2E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noProof="0" dirty="0">
              <a:solidFill>
                <a:schemeClr val="bg1"/>
              </a:solidFill>
              <a:latin typeface="Dosis Light" panose="020B0604020202020204" charset="0"/>
            </a:rPr>
            <a:t>Total Available Market (TAM)</a:t>
          </a:r>
        </a:p>
      </dsp:txBody>
      <dsp:txXfrm>
        <a:off x="595159" y="1016000"/>
        <a:ext cx="2873681" cy="2032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42515B-6CF7-46A6-9D4F-DD44707DB17E}">
      <dsp:nvSpPr>
        <dsp:cNvPr id="0" name=""/>
        <dsp:cNvSpPr/>
      </dsp:nvSpPr>
      <dsp:spPr>
        <a:xfrm>
          <a:off x="0" y="0"/>
          <a:ext cx="4064000" cy="4064000"/>
        </a:xfrm>
        <a:prstGeom prst="ellipse">
          <a:avLst/>
        </a:prstGeom>
        <a:solidFill>
          <a:srgbClr val="87C2E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noProof="0" dirty="0">
              <a:solidFill>
                <a:schemeClr val="bg1"/>
              </a:solidFill>
              <a:latin typeface="Dosis Light" panose="020B0604020202020204" charset="0"/>
            </a:rPr>
            <a:t>Total Available Market (TAM)</a:t>
          </a:r>
        </a:p>
      </dsp:txBody>
      <dsp:txXfrm>
        <a:off x="595159" y="1016000"/>
        <a:ext cx="2873681" cy="2032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0.91715</cdr:x>
      <cdr:y>0.2624</cdr:y>
    </cdr:from>
    <cdr:to>
      <cdr:x>0.98311</cdr:x>
      <cdr:y>0.7376</cdr:y>
    </cdr:to>
    <cdr:sp macro="" textlink="">
      <cdr:nvSpPr>
        <cdr:cNvPr id="6" name="TextBox 6"/>
        <cdr:cNvSpPr txBox="1"/>
      </cdr:nvSpPr>
      <cdr:spPr>
        <a:xfrm xmlns:a="http://schemas.openxmlformats.org/drawingml/2006/main" rot="16200000">
          <a:off x="4317361" y="2152756"/>
          <a:ext cx="2225135" cy="377006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 w="9525" cmpd="sng">
          <a:solidFill>
            <a:srgbClr val="87C2E2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fld id="{6071554C-9D66-4AE0-ABD2-F04EDAFDCC85}" type="TxLink">
            <a:rPr lang="en-US" sz="2000" b="1" i="0" u="none" strike="noStrike">
              <a:solidFill>
                <a:schemeClr val="bg1">
                  <a:lumMod val="75000"/>
                </a:schemeClr>
              </a:solidFill>
              <a:latin typeface="Dosis" panose="020B0604020202020204" charset="0"/>
              <a:cs typeface="Calibri"/>
            </a:rPr>
            <a:pPr algn="ctr"/>
            <a:t>Alarm and Locator</a:t>
          </a:fld>
          <a:endParaRPr lang="en-US" sz="2000" b="1" dirty="0">
            <a:solidFill>
              <a:schemeClr val="bg1">
                <a:lumMod val="75000"/>
              </a:schemeClr>
            </a:solidFill>
            <a:latin typeface="Dosis" panose="020B0604020202020204" charset="0"/>
          </a:endParaRPr>
        </a:p>
      </cdr:txBody>
    </cdr:sp>
  </cdr:relSizeAnchor>
  <cdr:relSizeAnchor xmlns:cdr="http://schemas.openxmlformats.org/drawingml/2006/chartDrawing">
    <cdr:from>
      <cdr:x>0.35415</cdr:x>
      <cdr:y>0.90035</cdr:y>
    </cdr:from>
    <cdr:to>
      <cdr:x>0.64585</cdr:x>
      <cdr:y>0.97495</cdr:y>
    </cdr:to>
    <cdr:sp macro="" textlink="">
      <cdr:nvSpPr>
        <cdr:cNvPr id="7" name="TextBox 3"/>
        <cdr:cNvSpPr txBox="1"/>
      </cdr:nvSpPr>
      <cdr:spPr>
        <a:xfrm xmlns:a="http://schemas.openxmlformats.org/drawingml/2006/main">
          <a:off x="2023947" y="4215930"/>
          <a:ext cx="1667034" cy="349308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 w="9525" cmpd="sng">
          <a:solidFill>
            <a:srgbClr val="87C2E2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fld id="{2B4DBC6B-01F1-4E57-9177-06528C0C684B}" type="TxLink">
            <a:rPr lang="en-US" sz="2000" b="1" i="0" u="none" strike="noStrike">
              <a:solidFill>
                <a:schemeClr val="bg1">
                  <a:lumMod val="75000"/>
                </a:schemeClr>
              </a:solidFill>
              <a:latin typeface="Dosis" panose="020B0604020202020204" charset="0"/>
              <a:cs typeface="Calibri"/>
            </a:rPr>
            <a:pPr algn="ctr"/>
            <a:t>Non-Reusable</a:t>
          </a:fld>
          <a:endParaRPr lang="en-US" sz="2000" b="1" dirty="0">
            <a:solidFill>
              <a:schemeClr val="bg1">
                <a:lumMod val="75000"/>
              </a:schemeClr>
            </a:solidFill>
            <a:latin typeface="Dosis" panose="020B0604020202020204" charset="0"/>
          </a:endParaRPr>
        </a:p>
      </cdr:txBody>
    </cdr:sp>
  </cdr:relSizeAnchor>
  <cdr:relSizeAnchor xmlns:cdr="http://schemas.openxmlformats.org/drawingml/2006/chartDrawing">
    <cdr:from>
      <cdr:x>0.39417</cdr:x>
      <cdr:y>0.0142</cdr:y>
    </cdr:from>
    <cdr:to>
      <cdr:x>0.60614</cdr:x>
      <cdr:y>0.08615</cdr:y>
    </cdr:to>
    <cdr:sp macro="" textlink="">
      <cdr:nvSpPr>
        <cdr:cNvPr id="8" name="TextBox 3"/>
        <cdr:cNvSpPr txBox="1"/>
      </cdr:nvSpPr>
      <cdr:spPr>
        <a:xfrm xmlns:a="http://schemas.openxmlformats.org/drawingml/2006/main">
          <a:off x="2252666" y="66492"/>
          <a:ext cx="1211361" cy="33693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 w="9525" cmpd="sng">
          <a:solidFill>
            <a:srgbClr val="87C2E2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fld id="{EF36CE83-B5A8-4B13-B240-C34C6C1206E4}" type="TxLink">
            <a:rPr lang="en-US" sz="2000" b="1" i="0" u="none" strike="noStrike">
              <a:solidFill>
                <a:schemeClr val="bg1">
                  <a:lumMod val="75000"/>
                </a:schemeClr>
              </a:solidFill>
              <a:latin typeface="Dosis" panose="020B0604020202020204" charset="0"/>
              <a:cs typeface="Calibri"/>
            </a:rPr>
            <a:pPr algn="ctr"/>
            <a:t>Reusable</a:t>
          </a:fld>
          <a:endParaRPr lang="en-US" sz="2000" b="1">
            <a:solidFill>
              <a:schemeClr val="bg1">
                <a:lumMod val="75000"/>
              </a:schemeClr>
            </a:solidFill>
            <a:latin typeface="Dosis" panose="020B0604020202020204" charset="0"/>
          </a:endParaRPr>
        </a:p>
      </cdr:txBody>
    </cdr:sp>
  </cdr:relSizeAnchor>
  <cdr:relSizeAnchor xmlns:cdr="http://schemas.openxmlformats.org/drawingml/2006/chartDrawing">
    <cdr:from>
      <cdr:x>0.01018</cdr:x>
      <cdr:y>0.40508</cdr:y>
    </cdr:from>
    <cdr:to>
      <cdr:x>0.07892</cdr:x>
      <cdr:y>0.59492</cdr:y>
    </cdr:to>
    <cdr:sp macro="" textlink="">
      <cdr:nvSpPr>
        <cdr:cNvPr id="9" name="TextBox 6"/>
        <cdr:cNvSpPr txBox="1"/>
      </cdr:nvSpPr>
      <cdr:spPr>
        <a:xfrm xmlns:a="http://schemas.openxmlformats.org/drawingml/2006/main" rot="16200000">
          <a:off x="-189859" y="2144832"/>
          <a:ext cx="888929" cy="392857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 w="9525" cmpd="sng">
          <a:solidFill>
            <a:srgbClr val="87C2E2"/>
          </a:solidFill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wrap="square" rtlCol="0" anchor="ctr"/>
        <a:lstStyle xmlns:a="http://schemas.openxmlformats.org/drawingml/2006/main">
          <a:lvl1pPr marL="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dk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fld id="{E5B2FC88-2B31-498E-8C7D-6F2AF01028D7}" type="TxLink">
            <a:rPr lang="en-US" sz="2000" b="1" i="0" u="none" strike="noStrike">
              <a:solidFill>
                <a:schemeClr val="bg1">
                  <a:lumMod val="75000"/>
                </a:schemeClr>
              </a:solidFill>
              <a:latin typeface="Dosis" panose="020B0604020202020204" charset="0"/>
              <a:cs typeface="Calibri"/>
            </a:rPr>
            <a:pPr algn="ctr"/>
            <a:t>Alarm</a:t>
          </a:fld>
          <a:endParaRPr lang="en-US" sz="2000" b="1" dirty="0">
            <a:solidFill>
              <a:schemeClr val="bg1">
                <a:lumMod val="75000"/>
              </a:schemeClr>
            </a:solidFill>
            <a:latin typeface="Dosis" panose="020B0604020202020204" charset="0"/>
          </a:endParaRPr>
        </a:p>
      </cdr:txBody>
    </cdr:sp>
  </cdr:relSizeAnchor>
  <cdr:relSizeAnchor xmlns:cdr="http://schemas.openxmlformats.org/drawingml/2006/chartDrawing">
    <cdr:from>
      <cdr:x>0.57468</cdr:x>
      <cdr:y>0.06413</cdr:y>
    </cdr:from>
    <cdr:to>
      <cdr:x>0.87797</cdr:x>
      <cdr:y>0.43579</cdr:y>
    </cdr:to>
    <cdr:grpSp>
      <cdr:nvGrpSpPr>
        <cdr:cNvPr id="4" name="Grupo 3">
          <a:extLst xmlns:a="http://schemas.openxmlformats.org/drawingml/2006/main">
            <a:ext uri="{FF2B5EF4-FFF2-40B4-BE49-F238E27FC236}">
              <a16:creationId xmlns:a16="http://schemas.microsoft.com/office/drawing/2014/main" id="{3B087FFA-6682-4E41-A432-FE8AC892F970}"/>
            </a:ext>
          </a:extLst>
        </cdr:cNvPr>
        <cdr:cNvGrpSpPr/>
      </cdr:nvGrpSpPr>
      <cdr:grpSpPr>
        <a:xfrm xmlns:a="http://schemas.openxmlformats.org/drawingml/2006/main">
          <a:off x="3284258" y="300290"/>
          <a:ext cx="1733280" cy="1740306"/>
          <a:chOff x="3902981" y="565419"/>
          <a:chExt cx="2274662" cy="2323217"/>
        </a:xfrm>
      </cdr:grpSpPr>
      <cdr:grpSp>
        <cdr:nvGrpSpPr>
          <cdr:cNvPr id="10" name="Group 11">
            <a:extLst xmlns:a="http://schemas.openxmlformats.org/drawingml/2006/main">
              <a:ext uri="{FF2B5EF4-FFF2-40B4-BE49-F238E27FC236}">
                <a16:creationId xmlns:a16="http://schemas.microsoft.com/office/drawing/2014/main" id="{AB21CF4C-49C0-410A-9B94-4C49A541F3D7}"/>
              </a:ext>
            </a:extLst>
          </cdr:cNvPr>
          <cdr:cNvGrpSpPr/>
        </cdr:nvGrpSpPr>
        <cdr:grpSpPr>
          <a:xfrm xmlns:a="http://schemas.openxmlformats.org/drawingml/2006/main">
            <a:off x="3902981" y="565419"/>
            <a:ext cx="2274662" cy="1257031"/>
            <a:chOff x="-2524646" y="7439960"/>
            <a:chExt cx="3798034" cy="2137712"/>
          </a:xfrm>
        </cdr:grpSpPr>
        <cdr:pic>
          <cdr:nvPicPr>
            <cdr:cNvPr id="13" name="Picture 12">
              <a:extLst xmlns:a="http://schemas.openxmlformats.org/drawingml/2006/main">
                <a:ext uri="{FF2B5EF4-FFF2-40B4-BE49-F238E27FC236}">
                  <a16:creationId xmlns:a16="http://schemas.microsoft.com/office/drawing/2014/main" id="{EFF8E9FE-D44D-406C-80E2-ED5D3EFF190D}"/>
                </a:ext>
              </a:extLst>
            </cdr:cNvPr>
            <cdr:cNvPicPr>
              <a:picLocks xmlns:a="http://schemas.openxmlformats.org/drawingml/2006/main" noChangeAspect="1"/>
            </cdr:cNvPicPr>
          </cdr:nvPicPr>
          <cdr:blipFill rotWithShape="1">
            <a:blip xmlns:a="http://schemas.openxmlformats.org/drawingml/2006/main" xmlns:r="http://schemas.openxmlformats.org/officeDocument/2006/relationships"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xmlns:a="http://schemas.openxmlformats.org/drawingml/2006/main" l="22505" t="30461" r="26427" b="37899"/>
            <a:stretch xmlns:a="http://schemas.openxmlformats.org/drawingml/2006/main"/>
          </cdr:blipFill>
          <cdr:spPr>
            <a:xfrm xmlns:a="http://schemas.openxmlformats.org/drawingml/2006/main">
              <a:off x="-415903" y="7674714"/>
              <a:ext cx="1689291" cy="1001805"/>
            </a:xfrm>
            <a:prstGeom xmlns:a="http://schemas.openxmlformats.org/drawingml/2006/main" prst="rect">
              <a:avLst/>
            </a:prstGeom>
          </cdr:spPr>
        </cdr:pic>
        <cdr:pic>
          <cdr:nvPicPr>
            <cdr:cNvPr id="14" name="Picture 13">
              <a:extLst xmlns:a="http://schemas.openxmlformats.org/drawingml/2006/main">
                <a:ext uri="{FF2B5EF4-FFF2-40B4-BE49-F238E27FC236}">
                  <a16:creationId xmlns:a16="http://schemas.microsoft.com/office/drawing/2014/main" id="{54D42DCB-BEB1-4A4F-AA3A-9F98CB55E17C}"/>
                </a:ext>
              </a:extLst>
            </cdr:cNvPr>
            <cdr:cNvPicPr>
              <a:picLocks xmlns:a="http://schemas.openxmlformats.org/drawingml/2006/main" noChangeAspect="1"/>
            </cdr:cNvPicPr>
          </cdr:nvPicPr>
          <cdr:blipFill>
            <a:blip xmlns:a="http://schemas.openxmlformats.org/drawingml/2006/main" xmlns:r="http://schemas.openxmlformats.org/officeDocument/2006/relationships"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 xmlns:a="http://schemas.openxmlformats.org/drawingml/2006/main">
              <a:fillRect/>
            </a:stretch>
          </cdr:blipFill>
          <cdr:spPr>
            <a:xfrm xmlns:a="http://schemas.openxmlformats.org/drawingml/2006/main">
              <a:off x="-2524646" y="7439960"/>
              <a:ext cx="2184282" cy="1389243"/>
            </a:xfrm>
            <a:prstGeom xmlns:a="http://schemas.openxmlformats.org/drawingml/2006/main" prst="rect">
              <a:avLst/>
            </a:prstGeom>
          </cdr:spPr>
        </cdr:pic>
        <cdr:pic>
          <cdr:nvPicPr>
            <cdr:cNvPr id="15" name="Picture 14">
              <a:extLst xmlns:a="http://schemas.openxmlformats.org/drawingml/2006/main">
                <a:ext uri="{FF2B5EF4-FFF2-40B4-BE49-F238E27FC236}">
                  <a16:creationId xmlns:a16="http://schemas.microsoft.com/office/drawing/2014/main" id="{E8EDE651-A4DE-442F-93BE-200E379CEF01}"/>
                </a:ext>
              </a:extLst>
            </cdr:cNvPr>
            <cdr:cNvPicPr>
              <a:picLocks xmlns:a="http://schemas.openxmlformats.org/drawingml/2006/main" noChangeAspect="1"/>
            </cdr:cNvPicPr>
          </cdr:nvPicPr>
          <cdr:blipFill>
            <a:blip xmlns:a="http://schemas.openxmlformats.org/drawingml/2006/main" xmlns:r="http://schemas.openxmlformats.org/officeDocument/2006/relationships"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 xmlns:a="http://schemas.openxmlformats.org/drawingml/2006/main">
              <a:fillRect/>
            </a:stretch>
          </cdr:blipFill>
          <cdr:spPr>
            <a:xfrm xmlns:a="http://schemas.openxmlformats.org/drawingml/2006/main">
              <a:off x="-1411429" y="8314408"/>
              <a:ext cx="1991052" cy="1263264"/>
            </a:xfrm>
            <a:prstGeom xmlns:a="http://schemas.openxmlformats.org/drawingml/2006/main" prst="rect">
              <a:avLst/>
            </a:prstGeom>
          </cdr:spPr>
        </cdr:pic>
      </cdr:grpSp>
      <cdr:sp macro="" textlink="">
        <cdr:nvSpPr>
          <cdr:cNvPr id="11" name="Plus 15">
            <a:extLst xmlns:a="http://schemas.openxmlformats.org/drawingml/2006/main">
              <a:ext uri="{FF2B5EF4-FFF2-40B4-BE49-F238E27FC236}">
                <a16:creationId xmlns:a16="http://schemas.microsoft.com/office/drawing/2014/main" id="{58DBC37F-768A-4DE0-ACE8-4832FE055087}"/>
              </a:ext>
            </a:extLst>
          </cdr:cNvPr>
          <cdr:cNvSpPr/>
        </cdr:nvSpPr>
        <cdr:spPr>
          <a:xfrm xmlns:a="http://schemas.openxmlformats.org/drawingml/2006/main">
            <a:off x="4939746" y="1686378"/>
            <a:ext cx="530325" cy="591275"/>
          </a:xfrm>
          <a:prstGeom xmlns:a="http://schemas.openxmlformats.org/drawingml/2006/main" prst="mathPlus">
            <a:avLst/>
          </a:prstGeom>
          <a:solidFill xmlns:a="http://schemas.openxmlformats.org/drawingml/2006/main">
            <a:srgbClr val="87C2E2"/>
          </a:solidFill>
          <a:ln xmlns:a="http://schemas.openxmlformats.org/drawingml/2006/main">
            <a:solidFill>
              <a:schemeClr val="accent1"/>
            </a:solidFill>
          </a:ln>
        </cdr:spPr>
        <cdr:style>
          <a:lnRef xmlns:a="http://schemas.openxmlformats.org/drawingml/2006/main" idx="2">
            <a:schemeClr val="accent1">
              <a:shade val="50000"/>
            </a:schemeClr>
          </a:lnRef>
          <a:fillRef xmlns:a="http://schemas.openxmlformats.org/drawingml/2006/main" idx="1">
            <a:schemeClr val="accent1"/>
          </a:fillRef>
          <a:effectRef xmlns:a="http://schemas.openxmlformats.org/drawingml/2006/main" idx="0">
            <a:schemeClr val="accent1"/>
          </a:effectRef>
          <a:fontRef xmlns:a="http://schemas.openxmlformats.org/drawingml/2006/main" idx="minor">
            <a:schemeClr val="lt1"/>
          </a:fontRef>
        </cdr:style>
        <cdr:txBody>
          <a:bodyPr xmlns:a="http://schemas.openxmlformats.org/drawingml/2006/main" rtlCol="0" anchor="ctr"/>
          <a:lstStyle xmlns:a="http://schemas.openxmlformats.org/drawingml/2006/main"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 xmlns:a="http://schemas.openxmlformats.org/drawingml/2006/main">
            <a:pPr algn="ctr"/>
            <a:endParaRPr lang="pt-PT"/>
          </a:p>
        </cdr:txBody>
      </cdr:sp>
      <cdr:pic>
        <cdr:nvPicPr>
          <cdr:cNvPr id="12" name="Picture 2" descr="Resultado de imagem para localizador">
            <a:extLst xmlns:a="http://schemas.openxmlformats.org/drawingml/2006/main">
              <a:ext uri="{FF2B5EF4-FFF2-40B4-BE49-F238E27FC236}">
                <a16:creationId xmlns:a16="http://schemas.microsoft.com/office/drawing/2014/main" id="{08F0A162-0DD0-4D16-9998-357CD2271787}"/>
              </a:ext>
            </a:extLst>
          </cdr:cNvPr>
          <cdr:cNvPicPr>
            <a:picLocks xmlns:a="http://schemas.openxmlformats.org/drawingml/2006/main" noChangeAspect="1" noChangeArrowheads="1"/>
          </cdr:cNvPicPr>
        </cdr:nvPicPr>
        <cdr:blipFill>
          <a:blip xmlns:a="http://schemas.openxmlformats.org/drawingml/2006/main" xmlns:r="http://schemas.openxmlformats.org/officeDocument/2006/relationships"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xmlns:a="http://schemas.openxmlformats.org/drawingml/2006/main"/>
          <a:stretch xmlns:a="http://schemas.openxmlformats.org/drawingml/2006/main">
            <a:fillRect/>
          </a:stretch>
        </cdr:blipFill>
        <cdr:spPr bwMode="auto">
          <a:xfrm xmlns:a="http://schemas.openxmlformats.org/drawingml/2006/main">
            <a:off x="4874659" y="2221593"/>
            <a:ext cx="667043" cy="667043"/>
          </a:xfrm>
          <a:prstGeom xmlns:a="http://schemas.openxmlformats.org/drawingml/2006/main" prst="rect">
            <a:avLst/>
          </a:prstGeom>
          <a:noFill xmlns:a="http://schemas.openxmlformats.org/drawingml/2006/main"/>
          <a:extLst xmlns:a="http://schemas.openxmlformats.org/drawingml/2006/main"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cdr:spPr>
      </cdr:pic>
    </cdr:grpSp>
  </cdr:relSizeAnchor>
  <cdr:relSizeAnchor xmlns:cdr="http://schemas.openxmlformats.org/drawingml/2006/chartDrawing">
    <cdr:from>
      <cdr:x>0.03178</cdr:x>
      <cdr:y>0.61375</cdr:y>
    </cdr:from>
    <cdr:to>
      <cdr:x>0.27767</cdr:x>
      <cdr:y>0.7805</cdr:y>
    </cdr:to>
    <cdr:sp macro="" textlink="">
      <cdr:nvSpPr>
        <cdr:cNvPr id="2" name="Rectangle 1"/>
        <cdr:cNvSpPr/>
      </cdr:nvSpPr>
      <cdr:spPr>
        <a:xfrm xmlns:a="http://schemas.openxmlformats.org/drawingml/2006/main">
          <a:off x="181611" y="2873879"/>
          <a:ext cx="1405231" cy="780810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solidFill>
            <a:schemeClr val="bg1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pt-PT"/>
        </a:p>
      </cdr:txBody>
    </cdr:sp>
  </cdr:relSizeAnchor>
</c:userShape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5036416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370730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792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Percentagens</a:t>
            </a:r>
            <a:r>
              <a:rPr lang="en-US" dirty="0"/>
              <a:t> do </a:t>
            </a:r>
            <a:r>
              <a:rPr lang="en-US" dirty="0" err="1"/>
              <a:t>rendimento</a:t>
            </a:r>
            <a:r>
              <a:rPr lang="en-US" dirty="0"/>
              <a:t> </a:t>
            </a:r>
            <a:r>
              <a:rPr lang="en-US" dirty="0" err="1"/>
              <a:t>líquido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507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121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074161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82890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07622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alibri"/>
              </a:rPr>
              <a:t>Inditex </a:t>
            </a:r>
            <a:r>
              <a:rPr lang="en-US" dirty="0" err="1">
                <a:latin typeface="Calibri"/>
              </a:rPr>
              <a:t>tem</a:t>
            </a:r>
            <a:r>
              <a:rPr lang="en-US" dirty="0">
                <a:latin typeface="Calibri"/>
              </a:rPr>
              <a:t> 7405 </a:t>
            </a:r>
            <a:r>
              <a:rPr lang="en-US" dirty="0" err="1">
                <a:latin typeface="Calibri"/>
              </a:rPr>
              <a:t>lojas</a:t>
            </a:r>
            <a:r>
              <a:rPr lang="en-US" dirty="0">
                <a:latin typeface="Calibri"/>
              </a:rPr>
              <a:t> no </a:t>
            </a:r>
            <a:r>
              <a:rPr lang="en-US" dirty="0" err="1">
                <a:latin typeface="Calibri"/>
              </a:rPr>
              <a:t>mundo</a:t>
            </a:r>
            <a:endParaRPr lang="en-US" dirty="0">
              <a:latin typeface="Calibri"/>
            </a:endParaRPr>
          </a:p>
          <a:p>
            <a:pPr>
              <a:buNone/>
            </a:pPr>
            <a:r>
              <a:rPr lang="en-US" dirty="0">
                <a:latin typeface="Calibri"/>
              </a:rPr>
              <a:t>Inditex </a:t>
            </a:r>
            <a:r>
              <a:rPr lang="en-US" dirty="0" err="1">
                <a:latin typeface="Calibri"/>
              </a:rPr>
              <a:t>tem</a:t>
            </a:r>
            <a:r>
              <a:rPr lang="en-US" dirty="0">
                <a:latin typeface="Calibri"/>
              </a:rPr>
              <a:t> 337 </a:t>
            </a:r>
            <a:r>
              <a:rPr lang="en-US" dirty="0" err="1">
                <a:latin typeface="Calibri"/>
              </a:rPr>
              <a:t>lojas</a:t>
            </a:r>
            <a:r>
              <a:rPr lang="en-US" dirty="0">
                <a:latin typeface="Calibri"/>
              </a:rPr>
              <a:t> </a:t>
            </a:r>
            <a:r>
              <a:rPr lang="en-US" dirty="0" err="1">
                <a:latin typeface="Calibri"/>
              </a:rPr>
              <a:t>em</a:t>
            </a:r>
            <a:r>
              <a:rPr lang="en-US" dirty="0">
                <a:latin typeface="Calibri"/>
              </a:rPr>
              <a:t> </a:t>
            </a:r>
            <a:r>
              <a:rPr lang="en-US" dirty="0" err="1">
                <a:latin typeface="Calibri"/>
              </a:rPr>
              <a:t>portugal</a:t>
            </a:r>
            <a:r>
              <a:rPr lang="en-US" dirty="0">
                <a:latin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650142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" name="Shape 39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3" name="Shape 39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55425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" name="Shape 39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3" name="Shape 39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8122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7821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9C18A7EB-DA33-4066-A0C0-3EEE5ED79142}"/>
              </a:ext>
            </a:extLst>
          </p:cNvPr>
          <p:cNvSpPr/>
          <p:nvPr userDrawn="1"/>
        </p:nvSpPr>
        <p:spPr>
          <a:xfrm>
            <a:off x="0" y="4803998"/>
            <a:ext cx="9144000" cy="339502"/>
          </a:xfrm>
          <a:prstGeom prst="rect">
            <a:avLst/>
          </a:prstGeom>
          <a:solidFill>
            <a:srgbClr val="87C2E2"/>
          </a:solidFill>
          <a:ln>
            <a:solidFill>
              <a:srgbClr val="87C2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7C2E2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9EEB058-1D14-40F5-97D9-113CA13AB6A0}"/>
              </a:ext>
            </a:extLst>
          </p:cNvPr>
          <p:cNvSpPr/>
          <p:nvPr userDrawn="1"/>
        </p:nvSpPr>
        <p:spPr>
          <a:xfrm>
            <a:off x="2572093" y="4803998"/>
            <a:ext cx="39998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1200" dirty="0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MIEQ-</a:t>
            </a:r>
            <a:r>
              <a:rPr lang="pt-PT" sz="1200" dirty="0" err="1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Innovation</a:t>
            </a:r>
            <a:r>
              <a:rPr lang="pt-PT" sz="1200" dirty="0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 &amp; Entrepreneurship-EBE0197</a:t>
            </a:r>
            <a:r>
              <a:rPr lang="en-US" sz="1200" b="0" i="0" u="none" strike="noStrike" kern="1200" cap="none" dirty="0">
                <a:solidFill>
                  <a:schemeClr val="accent1">
                    <a:lumMod val="10000"/>
                  </a:schemeClr>
                </a:solidFill>
                <a:effectLst/>
                <a:latin typeface="Dosis Light" panose="020B0604020202020204" charset="0"/>
                <a:ea typeface="Arial"/>
                <a:cs typeface="Arial"/>
                <a:sym typeface="Arial"/>
              </a:rPr>
              <a:t>–</a:t>
            </a:r>
            <a:r>
              <a:rPr lang="pt-PT" sz="1200" b="1" i="1" u="none" strike="noStrike" kern="1200" cap="none" dirty="0">
                <a:solidFill>
                  <a:schemeClr val="bg1"/>
                </a:solidFill>
                <a:effectLst/>
                <a:latin typeface="Dosis Light" panose="020B0604020202020204" charset="0"/>
                <a:ea typeface="Arial"/>
                <a:cs typeface="Arial"/>
                <a:sym typeface="Arial"/>
              </a:rPr>
              <a:t>SMART ALARMS</a:t>
            </a:r>
            <a:endParaRPr lang="en-US" sz="12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248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quema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DB27B8-B461-4EEF-86B3-4E4472B9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80C9C88-2CEC-4E1E-A9B9-8EFBE8D4D7E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1200" smtClean="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rPr>
              <a:t>‹nº›</a:t>
            </a:fld>
            <a:endParaRPr lang="en" sz="1200">
              <a:solidFill>
                <a:srgbClr val="0B87A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  <p:extLst>
      <p:ext uri="{BB962C8B-B14F-4D97-AF65-F5344CB8AC3E}">
        <p14:creationId xmlns:p14="http://schemas.microsoft.com/office/powerpoint/2010/main" val="80313423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A1A5B4B-9D69-4E89-A830-20AC64DA385F}"/>
              </a:ext>
            </a:extLst>
          </p:cNvPr>
          <p:cNvSpPr/>
          <p:nvPr userDrawn="1"/>
        </p:nvSpPr>
        <p:spPr>
          <a:xfrm>
            <a:off x="2572093" y="4803998"/>
            <a:ext cx="39998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1200" dirty="0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MIEQ-</a:t>
            </a:r>
            <a:r>
              <a:rPr lang="pt-PT" sz="1200" dirty="0" err="1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Innovation</a:t>
            </a:r>
            <a:r>
              <a:rPr lang="pt-PT" sz="1200" dirty="0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 &amp; Entrepreneurship-EBE0197</a:t>
            </a:r>
            <a:r>
              <a:rPr lang="en-US" sz="1200" b="0" i="0" u="none" strike="noStrike" kern="1200" cap="none" dirty="0">
                <a:solidFill>
                  <a:schemeClr val="accent1">
                    <a:lumMod val="10000"/>
                  </a:schemeClr>
                </a:solidFill>
                <a:effectLst/>
                <a:latin typeface="Dosis Light" panose="020B0604020202020204" charset="0"/>
                <a:ea typeface="Arial"/>
                <a:cs typeface="Arial"/>
                <a:sym typeface="Arial"/>
              </a:rPr>
              <a:t>–</a:t>
            </a:r>
            <a:r>
              <a:rPr lang="pt-PT" sz="1200" b="1" i="1" u="none" strike="noStrike" kern="1200" cap="none" dirty="0">
                <a:solidFill>
                  <a:schemeClr val="bg1"/>
                </a:solidFill>
                <a:effectLst/>
                <a:latin typeface="Dosis Light" panose="020B0604020202020204" charset="0"/>
                <a:ea typeface="Arial"/>
                <a:cs typeface="Arial"/>
                <a:sym typeface="Arial"/>
              </a:rPr>
              <a:t>SMART ALARMS</a:t>
            </a:r>
            <a:endParaRPr lang="en-US" sz="12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441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0450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9C18A7EB-DA33-4066-A0C0-3EEE5ED79142}"/>
              </a:ext>
            </a:extLst>
          </p:cNvPr>
          <p:cNvSpPr/>
          <p:nvPr userDrawn="1"/>
        </p:nvSpPr>
        <p:spPr>
          <a:xfrm>
            <a:off x="0" y="4803998"/>
            <a:ext cx="9144000" cy="339502"/>
          </a:xfrm>
          <a:prstGeom prst="rect">
            <a:avLst/>
          </a:prstGeom>
          <a:solidFill>
            <a:srgbClr val="87C2E2"/>
          </a:solidFill>
          <a:ln>
            <a:solidFill>
              <a:srgbClr val="87C2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7C2E2"/>
              </a:solidFill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9EEB058-1D14-40F5-97D9-113CA13AB6A0}"/>
              </a:ext>
            </a:extLst>
          </p:cNvPr>
          <p:cNvSpPr/>
          <p:nvPr userDrawn="1"/>
        </p:nvSpPr>
        <p:spPr>
          <a:xfrm>
            <a:off x="2572093" y="4803998"/>
            <a:ext cx="39998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1200" dirty="0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MIEQ-</a:t>
            </a:r>
            <a:r>
              <a:rPr lang="pt-PT" sz="1200" dirty="0" err="1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Innovation</a:t>
            </a:r>
            <a:r>
              <a:rPr lang="pt-PT" sz="1200" dirty="0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 &amp; Entrepreneurship-EBE0197</a:t>
            </a:r>
            <a:r>
              <a:rPr lang="en-US" sz="1200" b="0" i="0" u="none" strike="noStrike" kern="1200" cap="none" dirty="0">
                <a:solidFill>
                  <a:schemeClr val="accent1">
                    <a:lumMod val="10000"/>
                  </a:schemeClr>
                </a:solidFill>
                <a:effectLst/>
                <a:latin typeface="Dosis Light" panose="020B0604020202020204" charset="0"/>
                <a:ea typeface="Arial"/>
                <a:cs typeface="Arial"/>
                <a:sym typeface="Arial"/>
              </a:rPr>
              <a:t>–</a:t>
            </a:r>
            <a:r>
              <a:rPr lang="pt-PT" sz="1200" b="1" i="1" u="none" strike="noStrike" kern="1200" cap="none" dirty="0">
                <a:solidFill>
                  <a:schemeClr val="bg1"/>
                </a:solidFill>
                <a:effectLst/>
                <a:latin typeface="Dosis Light" panose="020B0604020202020204" charset="0"/>
                <a:ea typeface="Arial"/>
                <a:cs typeface="Arial"/>
                <a:sym typeface="Arial"/>
              </a:rPr>
              <a:t>SMART ALARMS</a:t>
            </a:r>
            <a:endParaRPr lang="en-US" sz="12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653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6A1A5B4B-9D69-4E89-A830-20AC64DA385F}"/>
              </a:ext>
            </a:extLst>
          </p:cNvPr>
          <p:cNvSpPr/>
          <p:nvPr userDrawn="1"/>
        </p:nvSpPr>
        <p:spPr>
          <a:xfrm>
            <a:off x="2572093" y="4803998"/>
            <a:ext cx="39998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PT" sz="1200" dirty="0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MIEQ-</a:t>
            </a:r>
            <a:r>
              <a:rPr lang="pt-PT" sz="1200" dirty="0" err="1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Innovation</a:t>
            </a:r>
            <a:r>
              <a:rPr lang="pt-PT" sz="1200" dirty="0">
                <a:solidFill>
                  <a:schemeClr val="accent1">
                    <a:lumMod val="10000"/>
                  </a:schemeClr>
                </a:solidFill>
                <a:latin typeface="Dosis Light" panose="020B0604020202020204" charset="0"/>
              </a:rPr>
              <a:t> &amp; Entrepreneurship-EBE0197</a:t>
            </a:r>
            <a:r>
              <a:rPr lang="en-US" sz="1200" b="0" i="0" u="none" strike="noStrike" kern="1200" cap="none" dirty="0">
                <a:solidFill>
                  <a:schemeClr val="accent1">
                    <a:lumMod val="10000"/>
                  </a:schemeClr>
                </a:solidFill>
                <a:effectLst/>
                <a:latin typeface="Dosis Light" panose="020B0604020202020204" charset="0"/>
                <a:ea typeface="Arial"/>
                <a:cs typeface="Arial"/>
                <a:sym typeface="Arial"/>
              </a:rPr>
              <a:t>–</a:t>
            </a:r>
            <a:r>
              <a:rPr lang="pt-PT" sz="1200" b="1" i="1" u="none" strike="noStrike" kern="1200" cap="none" dirty="0">
                <a:solidFill>
                  <a:schemeClr val="bg1"/>
                </a:solidFill>
                <a:effectLst/>
                <a:latin typeface="Dosis Light" panose="020B0604020202020204" charset="0"/>
                <a:ea typeface="Arial"/>
                <a:cs typeface="Arial"/>
                <a:sym typeface="Arial"/>
              </a:rPr>
              <a:t>SMART ALARMS</a:t>
            </a:r>
            <a:endParaRPr lang="en-US" sz="12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6688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quema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DB27B8-B461-4EEF-86B3-4E4472B9D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180C9C88-2CEC-4E1E-A9B9-8EFBE8D4D7E1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1200" smtClean="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rPr>
              <a:t>‹nº›</a:t>
            </a:fld>
            <a:endParaRPr lang="en" sz="1200">
              <a:solidFill>
                <a:srgbClr val="0B87A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  <p:extLst>
      <p:ext uri="{BB962C8B-B14F-4D97-AF65-F5344CB8AC3E}">
        <p14:creationId xmlns:p14="http://schemas.microsoft.com/office/powerpoint/2010/main" val="282385904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18300" y="1733549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D3EBD5"/>
              </a:buClr>
              <a:buSzPct val="100000"/>
              <a:buFont typeface="Titillium Web Light"/>
              <a:buChar char="▪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lvl="1">
              <a:spcBef>
                <a:spcPts val="48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lvl="2">
              <a:spcBef>
                <a:spcPts val="48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lvl="3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lvl="4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lvl="5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lvl="6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●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lvl="7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○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lvl="8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■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91531" y="472020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rPr>
              <a:t>‹nº›</a:t>
            </a:fld>
            <a:endParaRPr lang="en" sz="1200">
              <a:solidFill>
                <a:srgbClr val="0B87A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6" r:id="rId3"/>
    <p:sldLayoutId id="2147483672" r:id="rId4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18300" y="1733549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D3EBD5"/>
              </a:buClr>
              <a:buSzPct val="100000"/>
              <a:buFont typeface="Titillium Web Light"/>
              <a:buChar char="▪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lvl="1">
              <a:spcBef>
                <a:spcPts val="48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lvl="2">
              <a:spcBef>
                <a:spcPts val="48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lvl="3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lvl="4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lvl="5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lvl="6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●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lvl="7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○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lvl="8">
              <a:spcBef>
                <a:spcPts val="360"/>
              </a:spcBef>
              <a:buClr>
                <a:srgbClr val="D3EBD5"/>
              </a:buClr>
              <a:buSzPct val="100000"/>
              <a:buFont typeface="Titillium Web Light"/>
              <a:buChar char="■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91531" y="472020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rPr>
              <a:t>‹nº›</a:t>
            </a:fld>
            <a:endParaRPr lang="en" sz="1200">
              <a:solidFill>
                <a:srgbClr val="0B87A1"/>
              </a:solidFill>
              <a:latin typeface="Dosis Light"/>
              <a:ea typeface="Dosis Light"/>
              <a:cs typeface="Dosis Light"/>
              <a:sym typeface="Dosis Light"/>
            </a:endParaRPr>
          </a:p>
        </p:txBody>
      </p:sp>
    </p:spTree>
    <p:extLst>
      <p:ext uri="{BB962C8B-B14F-4D97-AF65-F5344CB8AC3E}">
        <p14:creationId xmlns:p14="http://schemas.microsoft.com/office/powerpoint/2010/main" val="425431370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0" y="4113604"/>
            <a:ext cx="9144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1200" dirty="0">
                <a:solidFill>
                  <a:schemeClr val="accent6">
                    <a:lumMod val="10000"/>
                  </a:schemeClr>
                </a:solidFill>
                <a:latin typeface="Dosis Light" panose="020B0604020202020204" charset="0"/>
                <a:cs typeface="Arial" panose="020B0604020202020204" pitchFamily="34" charset="0"/>
              </a:rPr>
              <a:t>Cláudia Almeida | Dulce Campos | Isabel Fernandes </a:t>
            </a:r>
          </a:p>
          <a:p>
            <a:pPr algn="ctr"/>
            <a:r>
              <a:rPr lang="pt-PT" sz="1200" dirty="0">
                <a:solidFill>
                  <a:schemeClr val="accent6">
                    <a:lumMod val="10000"/>
                  </a:schemeClr>
                </a:solidFill>
                <a:latin typeface="Dosis Light" panose="020B0604020202020204" charset="0"/>
                <a:cs typeface="Arial" panose="020B0604020202020204" pitchFamily="34" charset="0"/>
              </a:rPr>
              <a:t>Marta Cunha | Sofia Silva</a:t>
            </a:r>
          </a:p>
        </p:txBody>
      </p:sp>
      <p:sp>
        <p:nvSpPr>
          <p:cNvPr id="22" name="TextBox 1"/>
          <p:cNvSpPr txBox="1">
            <a:spLocks noChangeArrowheads="1"/>
          </p:cNvSpPr>
          <p:nvPr/>
        </p:nvSpPr>
        <p:spPr bwMode="auto">
          <a:xfrm>
            <a:off x="0" y="3597964"/>
            <a:ext cx="9144000" cy="600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3300" b="1" cap="small" dirty="0">
                <a:solidFill>
                  <a:schemeClr val="bg1"/>
                </a:solidFill>
                <a:latin typeface="Dosis Light" panose="020B0604020202020204" charset="0"/>
                <a:ea typeface="맑은 고딕" pitchFamily="50" charset="-127"/>
                <a:cs typeface="Arial" pitchFamily="34" charset="0"/>
              </a:rPr>
              <a:t>Smart Alarms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E023F263-4C6A-4ADA-B2B9-0C9593E7EE17}"/>
              </a:ext>
            </a:extLst>
          </p:cNvPr>
          <p:cNvSpPr/>
          <p:nvPr/>
        </p:nvSpPr>
        <p:spPr>
          <a:xfrm>
            <a:off x="1" y="4713768"/>
            <a:ext cx="9143999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pt-PT" b="1" dirty="0" err="1">
                <a:solidFill>
                  <a:schemeClr val="bg1"/>
                </a:solidFill>
                <a:latin typeface="Dosis Light" panose="020B0604020202020204" charset="0"/>
                <a:cs typeface="Arial" panose="020B0604020202020204" pitchFamily="34" charset="0"/>
              </a:rPr>
              <a:t>Innovation</a:t>
            </a:r>
            <a:r>
              <a:rPr lang="pt-PT" b="1" dirty="0">
                <a:solidFill>
                  <a:schemeClr val="bg1"/>
                </a:solidFill>
                <a:latin typeface="Dosis Light" panose="020B0604020202020204" charset="0"/>
                <a:cs typeface="Arial" panose="020B0604020202020204" pitchFamily="34" charset="0"/>
              </a:rPr>
              <a:t> &amp; </a:t>
            </a:r>
            <a:r>
              <a:rPr lang="pt-PT" b="1" dirty="0" err="1">
                <a:solidFill>
                  <a:schemeClr val="bg1"/>
                </a:solidFill>
                <a:latin typeface="Dosis Light" panose="020B0604020202020204" charset="0"/>
                <a:cs typeface="Arial" panose="020B0604020202020204" pitchFamily="34" charset="0"/>
              </a:rPr>
              <a:t>Enterpreneurship</a:t>
            </a:r>
            <a:r>
              <a:rPr lang="pt-PT" b="1" dirty="0">
                <a:solidFill>
                  <a:schemeClr val="bg1"/>
                </a:solidFill>
                <a:latin typeface="Dosis Light" panose="020B0604020202020204" charset="0"/>
                <a:cs typeface="Arial" panose="020B0604020202020204" pitchFamily="34" charset="0"/>
              </a:rPr>
              <a:t>                                                                                                      </a:t>
            </a:r>
            <a:r>
              <a:rPr lang="pt-PT" b="1" dirty="0" err="1">
                <a:solidFill>
                  <a:schemeClr val="bg1"/>
                </a:solidFill>
                <a:latin typeface="Dosis Light" panose="020B0604020202020204" charset="0"/>
                <a:cs typeface="Arial" panose="020B0604020202020204" pitchFamily="34" charset="0"/>
              </a:rPr>
              <a:t>December</a:t>
            </a:r>
            <a:r>
              <a:rPr lang="pt-PT" b="1" dirty="0">
                <a:solidFill>
                  <a:schemeClr val="bg1"/>
                </a:solidFill>
                <a:latin typeface="Dosis Light" panose="020B0604020202020204" charset="0"/>
                <a:cs typeface="Arial" panose="020B0604020202020204" pitchFamily="34" charset="0"/>
              </a:rPr>
              <a:t> 2017</a:t>
            </a:r>
          </a:p>
        </p:txBody>
      </p:sp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D0125C3-66DE-4C41-B0FE-B134219C0113}"/>
              </a:ext>
            </a:extLst>
          </p:cNvPr>
          <p:cNvGraphicFramePr/>
          <p:nvPr/>
        </p:nvGraphicFramePr>
        <p:xfrm>
          <a:off x="348864" y="58185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4" name="Grupo 23">
            <a:extLst>
              <a:ext uri="{FF2B5EF4-FFF2-40B4-BE49-F238E27FC236}">
                <a16:creationId xmlns:a16="http://schemas.microsoft.com/office/drawing/2014/main" id="{9670F74D-2362-4B19-A9DC-F0689FA0CEB6}"/>
              </a:ext>
            </a:extLst>
          </p:cNvPr>
          <p:cNvGrpSpPr/>
          <p:nvPr/>
        </p:nvGrpSpPr>
        <p:grpSpPr>
          <a:xfrm>
            <a:off x="4093401" y="865219"/>
            <a:ext cx="1840719" cy="653143"/>
            <a:chOff x="3918857" y="445674"/>
            <a:chExt cx="1840719" cy="653143"/>
          </a:xfrm>
        </p:grpSpPr>
        <p:cxnSp>
          <p:nvCxnSpPr>
            <p:cNvPr id="21" name="Conexão reta 20">
              <a:extLst>
                <a:ext uri="{FF2B5EF4-FFF2-40B4-BE49-F238E27FC236}">
                  <a16:creationId xmlns:a16="http://schemas.microsoft.com/office/drawing/2014/main" id="{65923B1A-5B57-4740-B5A2-7154B88FE6BE}"/>
                </a:ext>
              </a:extLst>
            </p:cNvPr>
            <p:cNvCxnSpPr/>
            <p:nvPr/>
          </p:nvCxnSpPr>
          <p:spPr>
            <a:xfrm flipH="1">
              <a:off x="4679576" y="445674"/>
              <a:ext cx="1080000" cy="0"/>
            </a:xfrm>
            <a:prstGeom prst="line">
              <a:avLst/>
            </a:prstGeom>
            <a:ln w="19050">
              <a:solidFill>
                <a:srgbClr val="87C2E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xão reta unidirecional 22">
              <a:extLst>
                <a:ext uri="{FF2B5EF4-FFF2-40B4-BE49-F238E27FC236}">
                  <a16:creationId xmlns:a16="http://schemas.microsoft.com/office/drawing/2014/main" id="{5469EA51-8B7F-4360-8CEF-85C60BEDB9FB}"/>
                </a:ext>
              </a:extLst>
            </p:cNvPr>
            <p:cNvCxnSpPr/>
            <p:nvPr/>
          </p:nvCxnSpPr>
          <p:spPr>
            <a:xfrm flipH="1">
              <a:off x="3918857" y="445674"/>
              <a:ext cx="768404" cy="653143"/>
            </a:xfrm>
            <a:prstGeom prst="straightConnector1">
              <a:avLst/>
            </a:prstGeom>
            <a:ln w="19050">
              <a:solidFill>
                <a:srgbClr val="87C2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tângulo 24">
            <a:extLst>
              <a:ext uri="{FF2B5EF4-FFF2-40B4-BE49-F238E27FC236}">
                <a16:creationId xmlns:a16="http://schemas.microsoft.com/office/drawing/2014/main" id="{06E57425-2A3D-46E4-A64C-2B39C9DB4747}"/>
              </a:ext>
            </a:extLst>
          </p:cNvPr>
          <p:cNvSpPr/>
          <p:nvPr/>
        </p:nvSpPr>
        <p:spPr>
          <a:xfrm>
            <a:off x="5934120" y="403255"/>
            <a:ext cx="2802626" cy="900000"/>
          </a:xfrm>
          <a:prstGeom prst="rect">
            <a:avLst/>
          </a:prstGeom>
          <a:noFill/>
          <a:ln>
            <a:solidFill>
              <a:srgbClr val="87C2E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7BE4827E-886B-496E-8978-FC5199C8A7E7}"/>
              </a:ext>
            </a:extLst>
          </p:cNvPr>
          <p:cNvGrpSpPr/>
          <p:nvPr/>
        </p:nvGrpSpPr>
        <p:grpSpPr>
          <a:xfrm>
            <a:off x="772813" y="1403708"/>
            <a:ext cx="3240000" cy="3240000"/>
            <a:chOff x="1422400" y="812799"/>
            <a:chExt cx="3251200" cy="32512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FEBC6FC-EB97-47A8-94F1-3E5A41810A65}"/>
                </a:ext>
              </a:extLst>
            </p:cNvPr>
            <p:cNvSpPr/>
            <p:nvPr/>
          </p:nvSpPr>
          <p:spPr>
            <a:xfrm>
              <a:off x="1422400" y="812799"/>
              <a:ext cx="3251200" cy="325120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shade val="50000"/>
                <a:hueOff val="75588"/>
                <a:satOff val="-3463"/>
                <a:lumOff val="20843"/>
                <a:alphaOff val="0"/>
              </a:schemeClr>
            </a:fillRef>
            <a:effectRef idx="0">
              <a:schemeClr val="accent4">
                <a:shade val="50000"/>
                <a:hueOff val="75588"/>
                <a:satOff val="-3463"/>
                <a:lumOff val="20843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9309EB8D-27E5-4BB2-8EA9-83641C49CC25}"/>
                </a:ext>
              </a:extLst>
            </p:cNvPr>
            <p:cNvSpPr txBox="1"/>
            <p:nvPr/>
          </p:nvSpPr>
          <p:spPr>
            <a:xfrm>
              <a:off x="1845908" y="1661244"/>
              <a:ext cx="2459438" cy="15543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5344" tIns="85344" rIns="85344" bIns="85344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noProof="0" dirty="0">
                  <a:latin typeface="Dosis Light" panose="020B0604020202020204" charset="0"/>
                </a:rPr>
                <a:t>Served Available Market (SAM)</a:t>
              </a:r>
            </a:p>
          </p:txBody>
        </p:sp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FE9A42D-6F81-4AFF-8935-366AE35B035F}"/>
              </a:ext>
            </a:extLst>
          </p:cNvPr>
          <p:cNvSpPr txBox="1"/>
          <p:nvPr/>
        </p:nvSpPr>
        <p:spPr>
          <a:xfrm>
            <a:off x="1972711" y="736657"/>
            <a:ext cx="911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chemeClr val="bg1"/>
                </a:solidFill>
                <a:latin typeface="Dosis Light" panose="020B0604020202020204" charset="0"/>
              </a:rPr>
              <a:t>TAM</a:t>
            </a:r>
            <a:endParaRPr lang="en-US" sz="28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E56D12C2-3AE8-491D-922A-0C8A5FD96131}"/>
              </a:ext>
            </a:extLst>
          </p:cNvPr>
          <p:cNvGrpSpPr/>
          <p:nvPr/>
        </p:nvGrpSpPr>
        <p:grpSpPr>
          <a:xfrm>
            <a:off x="3953087" y="1925215"/>
            <a:ext cx="1480719" cy="653143"/>
            <a:chOff x="3918857" y="445674"/>
            <a:chExt cx="1480719" cy="653143"/>
          </a:xfrm>
        </p:grpSpPr>
        <p:cxnSp>
          <p:nvCxnSpPr>
            <p:cNvPr id="37" name="Conexão reta 36">
              <a:extLst>
                <a:ext uri="{FF2B5EF4-FFF2-40B4-BE49-F238E27FC236}">
                  <a16:creationId xmlns:a16="http://schemas.microsoft.com/office/drawing/2014/main" id="{AC4ECCFF-65F8-45D9-82DD-75A6CCE30588}"/>
                </a:ext>
              </a:extLst>
            </p:cNvPr>
            <p:cNvCxnSpPr/>
            <p:nvPr/>
          </p:nvCxnSpPr>
          <p:spPr>
            <a:xfrm flipH="1">
              <a:off x="4679576" y="445674"/>
              <a:ext cx="720000" cy="0"/>
            </a:xfrm>
            <a:prstGeom prst="line">
              <a:avLst/>
            </a:prstGeom>
            <a:ln w="19050">
              <a:solidFill>
                <a:srgbClr val="73ADB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xão reta unidirecional 37">
              <a:extLst>
                <a:ext uri="{FF2B5EF4-FFF2-40B4-BE49-F238E27FC236}">
                  <a16:creationId xmlns:a16="http://schemas.microsoft.com/office/drawing/2014/main" id="{16B537C6-12D2-4C9A-9147-FA361571F733}"/>
                </a:ext>
              </a:extLst>
            </p:cNvPr>
            <p:cNvCxnSpPr/>
            <p:nvPr/>
          </p:nvCxnSpPr>
          <p:spPr>
            <a:xfrm flipH="1">
              <a:off x="3918857" y="445674"/>
              <a:ext cx="768404" cy="653143"/>
            </a:xfrm>
            <a:prstGeom prst="straightConnector1">
              <a:avLst/>
            </a:prstGeom>
            <a:ln w="19050">
              <a:solidFill>
                <a:srgbClr val="73ADB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7E648240-6CEE-4926-8500-2E9E42A0A2D9}"/>
              </a:ext>
            </a:extLst>
          </p:cNvPr>
          <p:cNvGrpSpPr/>
          <p:nvPr/>
        </p:nvGrpSpPr>
        <p:grpSpPr>
          <a:xfrm>
            <a:off x="1165675" y="2123708"/>
            <a:ext cx="2520000" cy="2520000"/>
            <a:chOff x="1524000" y="1015999"/>
            <a:chExt cx="3048000" cy="3048000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A0C6807-2523-4FB6-BD1E-1C28A1A1B15B}"/>
                </a:ext>
              </a:extLst>
            </p:cNvPr>
            <p:cNvSpPr/>
            <p:nvPr/>
          </p:nvSpPr>
          <p:spPr>
            <a:xfrm>
              <a:off x="1524000" y="1015999"/>
              <a:ext cx="3048000" cy="304800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shade val="50000"/>
                <a:hueOff val="100784"/>
                <a:satOff val="-4617"/>
                <a:lumOff val="27791"/>
                <a:alphaOff val="0"/>
              </a:schemeClr>
            </a:fillRef>
            <a:effectRef idx="0">
              <a:schemeClr val="accent4">
                <a:shade val="50000"/>
                <a:hueOff val="100784"/>
                <a:satOff val="-4617"/>
                <a:lumOff val="27791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Oval 4">
              <a:extLst>
                <a:ext uri="{FF2B5EF4-FFF2-40B4-BE49-F238E27FC236}">
                  <a16:creationId xmlns:a16="http://schemas.microsoft.com/office/drawing/2014/main" id="{7C159490-7F45-46C0-A029-CA0D89878FA4}"/>
                </a:ext>
              </a:extLst>
            </p:cNvPr>
            <p:cNvSpPr txBox="1"/>
            <p:nvPr/>
          </p:nvSpPr>
          <p:spPr>
            <a:xfrm>
              <a:off x="1692904" y="1749280"/>
              <a:ext cx="2710192" cy="16800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5344" tIns="85344" rIns="85344" bIns="85344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noProof="0" dirty="0">
                  <a:latin typeface="Dosis Light" panose="020B0604020202020204" charset="0"/>
                </a:rPr>
                <a:t>Target Market</a:t>
              </a:r>
            </a:p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2400" kern="1200" dirty="0">
                  <a:latin typeface="Dosis Light" panose="020B0604020202020204" charset="0"/>
                </a:rPr>
                <a:t>(</a:t>
              </a:r>
              <a:r>
                <a:rPr lang="en-US" sz="2400" kern="1200" dirty="0">
                  <a:latin typeface="Dosis Light" panose="020B0604020202020204" charset="0"/>
                </a:rPr>
                <a:t>TM)</a:t>
              </a:r>
              <a:endParaRPr lang="en-US" sz="2400" kern="1200" noProof="0" dirty="0">
                <a:latin typeface="Dosis Light" panose="020B0604020202020204" charset="0"/>
              </a:endParaRPr>
            </a:p>
          </p:txBody>
        </p:sp>
      </p:grp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4150EDF-F2A4-4ED5-8BF7-CAF674871D97}"/>
              </a:ext>
            </a:extLst>
          </p:cNvPr>
          <p:cNvSpPr txBox="1"/>
          <p:nvPr/>
        </p:nvSpPr>
        <p:spPr>
          <a:xfrm>
            <a:off x="2007927" y="1563100"/>
            <a:ext cx="911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solidFill>
                  <a:schemeClr val="bg1"/>
                </a:solidFill>
                <a:latin typeface="Dosis Light" panose="020B0604020202020204" charset="0"/>
              </a:rPr>
              <a:t>SAM</a:t>
            </a:r>
            <a:endParaRPr lang="en-US" sz="24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7F20173F-B13D-4E18-85D4-83376711104B}"/>
              </a:ext>
            </a:extLst>
          </p:cNvPr>
          <p:cNvGrpSpPr/>
          <p:nvPr/>
        </p:nvGrpSpPr>
        <p:grpSpPr>
          <a:xfrm>
            <a:off x="3679435" y="3057136"/>
            <a:ext cx="1300719" cy="653143"/>
            <a:chOff x="3918857" y="445674"/>
            <a:chExt cx="1300719" cy="653143"/>
          </a:xfrm>
        </p:grpSpPr>
        <p:cxnSp>
          <p:nvCxnSpPr>
            <p:cNvPr id="46" name="Conexão reta 45">
              <a:extLst>
                <a:ext uri="{FF2B5EF4-FFF2-40B4-BE49-F238E27FC236}">
                  <a16:creationId xmlns:a16="http://schemas.microsoft.com/office/drawing/2014/main" id="{DE9A201A-5929-42D6-8464-FECB809A7C72}"/>
                </a:ext>
              </a:extLst>
            </p:cNvPr>
            <p:cNvCxnSpPr/>
            <p:nvPr/>
          </p:nvCxnSpPr>
          <p:spPr>
            <a:xfrm flipH="1">
              <a:off x="4679576" y="445674"/>
              <a:ext cx="540000" cy="0"/>
            </a:xfrm>
            <a:prstGeom prst="line">
              <a:avLst/>
            </a:prstGeom>
            <a:ln w="19050">
              <a:solidFill>
                <a:srgbClr val="8CBA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xão reta unidirecional 46">
              <a:extLst>
                <a:ext uri="{FF2B5EF4-FFF2-40B4-BE49-F238E27FC236}">
                  <a16:creationId xmlns:a16="http://schemas.microsoft.com/office/drawing/2014/main" id="{D574A3C6-C39E-479D-8B5B-8EA90F6739DC}"/>
                </a:ext>
              </a:extLst>
            </p:cNvPr>
            <p:cNvCxnSpPr/>
            <p:nvPr/>
          </p:nvCxnSpPr>
          <p:spPr>
            <a:xfrm flipH="1">
              <a:off x="3918857" y="445674"/>
              <a:ext cx="768404" cy="653143"/>
            </a:xfrm>
            <a:prstGeom prst="straightConnector1">
              <a:avLst/>
            </a:prstGeom>
            <a:ln w="19050">
              <a:solidFill>
                <a:srgbClr val="8CBAC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Retângulo 47">
            <a:extLst>
              <a:ext uri="{FF2B5EF4-FFF2-40B4-BE49-F238E27FC236}">
                <a16:creationId xmlns:a16="http://schemas.microsoft.com/office/drawing/2014/main" id="{546DF261-4BD5-4631-B3C6-809012ED69C8}"/>
              </a:ext>
            </a:extLst>
          </p:cNvPr>
          <p:cNvSpPr/>
          <p:nvPr/>
        </p:nvSpPr>
        <p:spPr>
          <a:xfrm>
            <a:off x="4992309" y="2715851"/>
            <a:ext cx="2802626" cy="900000"/>
          </a:xfrm>
          <a:prstGeom prst="rect">
            <a:avLst/>
          </a:prstGeom>
          <a:noFill/>
          <a:ln>
            <a:solidFill>
              <a:srgbClr val="8CBAC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upo 49">
            <a:extLst>
              <a:ext uri="{FF2B5EF4-FFF2-40B4-BE49-F238E27FC236}">
                <a16:creationId xmlns:a16="http://schemas.microsoft.com/office/drawing/2014/main" id="{12BDFFF7-1711-467A-938C-5AB42760E4F4}"/>
              </a:ext>
            </a:extLst>
          </p:cNvPr>
          <p:cNvGrpSpPr/>
          <p:nvPr/>
        </p:nvGrpSpPr>
        <p:grpSpPr>
          <a:xfrm>
            <a:off x="1436029" y="2646737"/>
            <a:ext cx="1980000" cy="1980000"/>
            <a:chOff x="1524000" y="1015999"/>
            <a:chExt cx="3048000" cy="3048000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191CC24D-6D3C-4B28-B239-94EF51EBEA28}"/>
                </a:ext>
              </a:extLst>
            </p:cNvPr>
            <p:cNvSpPr/>
            <p:nvPr/>
          </p:nvSpPr>
          <p:spPr>
            <a:xfrm>
              <a:off x="1524000" y="1015999"/>
              <a:ext cx="3048000" cy="304800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shade val="50000"/>
                <a:hueOff val="151176"/>
                <a:satOff val="-6926"/>
                <a:lumOff val="41686"/>
                <a:alphaOff val="0"/>
              </a:schemeClr>
            </a:fillRef>
            <a:effectRef idx="0">
              <a:schemeClr val="accent4">
                <a:shade val="50000"/>
                <a:hueOff val="151176"/>
                <a:satOff val="-6926"/>
                <a:lumOff val="4168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2" name="Oval 4">
              <a:extLst>
                <a:ext uri="{FF2B5EF4-FFF2-40B4-BE49-F238E27FC236}">
                  <a16:creationId xmlns:a16="http://schemas.microsoft.com/office/drawing/2014/main" id="{E12E8C97-F0C4-4269-8E21-2C2BE43E0B3F}"/>
                </a:ext>
              </a:extLst>
            </p:cNvPr>
            <p:cNvSpPr txBox="1"/>
            <p:nvPr/>
          </p:nvSpPr>
          <p:spPr>
            <a:xfrm>
              <a:off x="1970369" y="1778000"/>
              <a:ext cx="2155261" cy="1524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5344" tIns="85344" rIns="85344" bIns="85344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noProof="0" dirty="0">
                  <a:solidFill>
                    <a:schemeClr val="bg1"/>
                  </a:solidFill>
                  <a:latin typeface="Dosis Light" panose="020B0604020202020204" charset="0"/>
                </a:rPr>
                <a:t>Test Market</a:t>
              </a:r>
            </a:p>
          </p:txBody>
        </p:sp>
      </p:grp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775C764A-E379-41E1-975B-32932E91642B}"/>
              </a:ext>
            </a:extLst>
          </p:cNvPr>
          <p:cNvSpPr txBox="1"/>
          <p:nvPr/>
        </p:nvSpPr>
        <p:spPr>
          <a:xfrm>
            <a:off x="2147431" y="2234965"/>
            <a:ext cx="582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>
                <a:solidFill>
                  <a:schemeClr val="bg1"/>
                </a:solidFill>
                <a:latin typeface="Dosis Light" panose="020B0604020202020204" charset="0"/>
              </a:rPr>
              <a:t>TM</a:t>
            </a:r>
            <a:endParaRPr lang="en-US" sz="20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  <p:cxnSp>
        <p:nvCxnSpPr>
          <p:cNvPr id="15" name="Conexão reta unidirecional 14">
            <a:extLst>
              <a:ext uri="{FF2B5EF4-FFF2-40B4-BE49-F238E27FC236}">
                <a16:creationId xmlns:a16="http://schemas.microsoft.com/office/drawing/2014/main" id="{DF15697B-C64C-41A7-9E11-6BE203775D83}"/>
              </a:ext>
            </a:extLst>
          </p:cNvPr>
          <p:cNvCxnSpPr/>
          <p:nvPr/>
        </p:nvCxnSpPr>
        <p:spPr>
          <a:xfrm flipH="1">
            <a:off x="3140240" y="4335991"/>
            <a:ext cx="1188000" cy="0"/>
          </a:xfrm>
          <a:prstGeom prst="straightConnector1">
            <a:avLst/>
          </a:prstGeom>
          <a:ln w="19050">
            <a:solidFill>
              <a:srgbClr val="BCD5D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tângulo 56">
            <a:extLst>
              <a:ext uri="{FF2B5EF4-FFF2-40B4-BE49-F238E27FC236}">
                <a16:creationId xmlns:a16="http://schemas.microsoft.com/office/drawing/2014/main" id="{653AE840-F192-4388-923D-E44B1F398493}"/>
              </a:ext>
            </a:extLst>
          </p:cNvPr>
          <p:cNvSpPr/>
          <p:nvPr/>
        </p:nvSpPr>
        <p:spPr>
          <a:xfrm>
            <a:off x="4365100" y="3825853"/>
            <a:ext cx="2802626" cy="900000"/>
          </a:xfrm>
          <a:prstGeom prst="rect">
            <a:avLst/>
          </a:prstGeom>
          <a:noFill/>
          <a:ln>
            <a:solidFill>
              <a:srgbClr val="BCD5DA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21B7DFBA-5F62-4104-BAC2-1DE5F684703B}"/>
              </a:ext>
            </a:extLst>
          </p:cNvPr>
          <p:cNvSpPr txBox="1"/>
          <p:nvPr/>
        </p:nvSpPr>
        <p:spPr>
          <a:xfrm>
            <a:off x="4447839" y="3814463"/>
            <a:ext cx="2605112" cy="8713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 err="1">
                <a:latin typeface="Dosis Light" panose="020B0604020202020204" charset="0"/>
              </a:rPr>
              <a:t>Test</a:t>
            </a:r>
            <a:r>
              <a:rPr lang="pt-PT" sz="1800" dirty="0">
                <a:latin typeface="Dosis Light" panose="020B0604020202020204" charset="0"/>
              </a:rPr>
              <a:t> </a:t>
            </a:r>
            <a:r>
              <a:rPr lang="pt-PT" sz="1800" dirty="0" err="1">
                <a:latin typeface="Dosis Light" panose="020B0604020202020204" charset="0"/>
              </a:rPr>
              <a:t>Market</a:t>
            </a:r>
            <a:r>
              <a:rPr lang="pt-PT" sz="1800" dirty="0">
                <a:latin typeface="Dosis Light" panose="020B0604020202020204" charset="0"/>
              </a:rPr>
              <a:t> </a:t>
            </a:r>
            <a:endParaRPr lang="en-US" dirty="0">
              <a:latin typeface="Dosis Light" panose="020B0604020202020204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dirty="0">
                <a:solidFill>
                  <a:schemeClr val="tx1"/>
                </a:solidFill>
                <a:highlight>
                  <a:srgbClr val="BCD5DA"/>
                </a:highlight>
                <a:latin typeface="Dosis Light" panose="020B0604020202020204" charset="0"/>
              </a:rPr>
              <a:t>Zara Norte Shopping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B6644550-7304-40FB-B741-8FCD4BB38D38}"/>
              </a:ext>
            </a:extLst>
          </p:cNvPr>
          <p:cNvSpPr/>
          <p:nvPr/>
        </p:nvSpPr>
        <p:spPr>
          <a:xfrm>
            <a:off x="5446843" y="1555398"/>
            <a:ext cx="2974857" cy="900000"/>
          </a:xfrm>
          <a:prstGeom prst="rect">
            <a:avLst/>
          </a:prstGeom>
          <a:noFill/>
          <a:ln>
            <a:solidFill>
              <a:srgbClr val="73ADB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Shape 404">
            <a:extLst>
              <a:ext uri="{FF2B5EF4-FFF2-40B4-BE49-F238E27FC236}">
                <a16:creationId xmlns:a16="http://schemas.microsoft.com/office/drawing/2014/main" id="{630C7AC6-5E59-42CC-B36D-3DE91D62B740}"/>
              </a:ext>
            </a:extLst>
          </p:cNvPr>
          <p:cNvSpPr/>
          <p:nvPr/>
        </p:nvSpPr>
        <p:spPr>
          <a:xfrm>
            <a:off x="856571" y="64048"/>
            <a:ext cx="643385" cy="603667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5" name="Title 2">
            <a:extLst>
              <a:ext uri="{FF2B5EF4-FFF2-40B4-BE49-F238E27FC236}">
                <a16:creationId xmlns:a16="http://schemas.microsoft.com/office/drawing/2014/main" id="{14B89317-085B-45E1-B52E-553E6100158E}"/>
              </a:ext>
            </a:extLst>
          </p:cNvPr>
          <p:cNvSpPr txBox="1">
            <a:spLocks/>
          </p:cNvSpPr>
          <p:nvPr/>
        </p:nvSpPr>
        <p:spPr>
          <a:xfrm>
            <a:off x="1499956" y="-314070"/>
            <a:ext cx="10032437" cy="1179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Dosis Light"/>
                <a:cs typeface="Arial" pitchFamily="34" charset="0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US" altLang="ko-KR" sz="4000" b="1" cap="small" dirty="0">
                <a:solidFill>
                  <a:schemeClr val="bg2"/>
                </a:solidFill>
                <a:latin typeface="+mj-lt"/>
              </a:rPr>
              <a:t>Market</a:t>
            </a:r>
            <a:endParaRPr lang="ko-KR" altLang="en-US" cap="small" dirty="0">
              <a:latin typeface="+mj-lt"/>
            </a:endParaRPr>
          </a:p>
        </p:txBody>
      </p:sp>
      <p:sp>
        <p:nvSpPr>
          <p:cNvPr id="40" name="Content Placeholder 4">
            <a:extLst>
              <a:ext uri="{FF2B5EF4-FFF2-40B4-BE49-F238E27FC236}">
                <a16:creationId xmlns:a16="http://schemas.microsoft.com/office/drawing/2014/main" id="{C6DE10D3-C97D-4839-8F3B-13E9686474FF}"/>
              </a:ext>
            </a:extLst>
          </p:cNvPr>
          <p:cNvSpPr txBox="1">
            <a:spLocks/>
          </p:cNvSpPr>
          <p:nvPr/>
        </p:nvSpPr>
        <p:spPr>
          <a:xfrm rot="16200000">
            <a:off x="-1958952" y="2706946"/>
            <a:ext cx="4281401" cy="507705"/>
          </a:xfrm>
          <a:prstGeom prst="rect">
            <a:avLst/>
          </a:prstGeom>
          <a:noFill/>
          <a:ln>
            <a:noFill/>
          </a:ln>
        </p:spPr>
        <p:txBody>
          <a:bodyPr wrap="square" lIns="396000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None/>
              <a:defRPr sz="1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Titillium Web Light"/>
                <a:cs typeface="Arial" pitchFamily="34" charset="0"/>
                <a:sym typeface="Titillium Web Light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b="1" dirty="0"/>
              <a:t>Sources:</a:t>
            </a:r>
            <a:r>
              <a:rPr lang="en-US" sz="650" dirty="0"/>
              <a:t> https://www.thebalance.com/us-retail-industry-overview-2892699/</a:t>
            </a:r>
          </a:p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dirty="0"/>
              <a:t>                 https://www.statista.com/statistics/443522/global-retail-sales/</a:t>
            </a:r>
          </a:p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dirty="0"/>
              <a:t>                 http://www.retail-index.com/HomeSearch/CalculateNumberofRetailerspercountrysector.aspx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0716AB93-14DE-4A60-913D-C430B288FD74}"/>
              </a:ext>
            </a:extLst>
          </p:cNvPr>
          <p:cNvSpPr txBox="1"/>
          <p:nvPr/>
        </p:nvSpPr>
        <p:spPr>
          <a:xfrm>
            <a:off x="8774290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10</a:t>
            </a:r>
          </a:p>
        </p:txBody>
      </p:sp>
      <p:pic>
        <p:nvPicPr>
          <p:cNvPr id="1026" name="Picture 2" descr="Resultado de imagem para zara logo">
            <a:extLst>
              <a:ext uri="{FF2B5EF4-FFF2-40B4-BE49-F238E27FC236}">
                <a16:creationId xmlns:a16="http://schemas.microsoft.com/office/drawing/2014/main" id="{7117FB92-5EBC-4D0D-8EBC-3E084BF60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5562" y="3730571"/>
            <a:ext cx="2115511" cy="1112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aixaDeTexto 38">
            <a:extLst>
              <a:ext uri="{FF2B5EF4-FFF2-40B4-BE49-F238E27FC236}">
                <a16:creationId xmlns:a16="http://schemas.microsoft.com/office/drawing/2014/main" id="{4224BAF1-DA09-43DF-9271-70CAAD36C00E}"/>
              </a:ext>
            </a:extLst>
          </p:cNvPr>
          <p:cNvSpPr txBox="1"/>
          <p:nvPr/>
        </p:nvSpPr>
        <p:spPr>
          <a:xfrm>
            <a:off x="5764048" y="403255"/>
            <a:ext cx="3142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>
                <a:latin typeface="Dosis" panose="020B0604020202020204" charset="0"/>
              </a:rPr>
              <a:t>TAM </a:t>
            </a:r>
            <a:r>
              <a:rPr lang="en-US" sz="1800" dirty="0">
                <a:latin typeface="Dosis" panose="020B0604020202020204" charset="0"/>
              </a:rPr>
              <a:t>:</a:t>
            </a:r>
            <a:endParaRPr lang="en-US" sz="1800" dirty="0">
              <a:latin typeface="Dosis Light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latin typeface="Dosis Light" panose="020B0604020202020204" charset="0"/>
              </a:rPr>
              <a:t>	</a:t>
            </a:r>
            <a:r>
              <a:rPr lang="en-US" sz="1800" dirty="0">
                <a:highlight>
                  <a:srgbClr val="87C2E2"/>
                </a:highlight>
                <a:latin typeface="Dosis Light" panose="020B0604020202020204" charset="0"/>
              </a:rPr>
              <a:t>5926</a:t>
            </a:r>
            <a:r>
              <a:rPr lang="en-US" sz="1800" dirty="0">
                <a:highlight>
                  <a:srgbClr val="87C2E2"/>
                </a:highlight>
                <a:latin typeface="Dosis" panose="020B0604020202020204" charset="0"/>
              </a:rPr>
              <a:t> Retailers</a:t>
            </a:r>
            <a:r>
              <a:rPr lang="en-US" sz="1800" dirty="0">
                <a:highlight>
                  <a:srgbClr val="87C2E2"/>
                </a:highlight>
                <a:latin typeface="Dosis Light" panose="020B0604020202020204" charset="0"/>
              </a:rPr>
              <a:t>  </a:t>
            </a:r>
          </a:p>
        </p:txBody>
      </p:sp>
      <p:sp>
        <p:nvSpPr>
          <p:cNvPr id="61" name="CaixaDeTexto 33">
            <a:extLst>
              <a:ext uri="{FF2B5EF4-FFF2-40B4-BE49-F238E27FC236}">
                <a16:creationId xmlns:a16="http://schemas.microsoft.com/office/drawing/2014/main" id="{E102B5A9-12D1-4B0F-B2B4-55E49A328427}"/>
              </a:ext>
            </a:extLst>
          </p:cNvPr>
          <p:cNvSpPr txBox="1"/>
          <p:nvPr/>
        </p:nvSpPr>
        <p:spPr>
          <a:xfrm>
            <a:off x="5446843" y="1572121"/>
            <a:ext cx="2974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>
                <a:latin typeface="Dosis Light" panose="020B0604020202020204" charset="0"/>
              </a:rPr>
              <a:t>SAM - </a:t>
            </a:r>
            <a:r>
              <a:rPr lang="en-US" sz="1800" dirty="0">
                <a:latin typeface="Dosis Light" panose="020B0604020202020204" charset="0"/>
              </a:rPr>
              <a:t>Worldwide</a:t>
            </a:r>
            <a:r>
              <a:rPr lang="pt-PT" sz="1800" dirty="0">
                <a:latin typeface="Dosis Light" panose="020B0604020202020204" charset="0"/>
              </a:rPr>
              <a:t> </a:t>
            </a:r>
            <a:r>
              <a:rPr lang="en-US" sz="1800" dirty="0">
                <a:latin typeface="Dosis" panose="020B0604020202020204" charset="0"/>
              </a:rPr>
              <a:t>Inditex:</a:t>
            </a:r>
            <a:endParaRPr lang="pt-PT" sz="1800" dirty="0">
              <a:latin typeface="Dosis Light" panose="020B0604020202020204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dirty="0">
                <a:highlight>
                  <a:srgbClr val="73ADB9"/>
                </a:highlight>
                <a:latin typeface="Dosis Light" panose="020B0604020202020204" charset="0"/>
              </a:rPr>
              <a:t>7405 Stores </a:t>
            </a:r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389B0696-B0CF-480D-9E49-6BE31294F769}"/>
              </a:ext>
            </a:extLst>
          </p:cNvPr>
          <p:cNvSpPr txBox="1"/>
          <p:nvPr/>
        </p:nvSpPr>
        <p:spPr>
          <a:xfrm>
            <a:off x="5055778" y="2715849"/>
            <a:ext cx="26051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>
                <a:latin typeface="Dosis Light" panose="020B0604020202020204" charset="0"/>
              </a:rPr>
              <a:t>TM – </a:t>
            </a:r>
            <a:r>
              <a:rPr lang="pt-PT" sz="1800" dirty="0" err="1">
                <a:latin typeface="Dosis Light" panose="020B0604020202020204" charset="0"/>
              </a:rPr>
              <a:t>Inditex</a:t>
            </a:r>
            <a:r>
              <a:rPr lang="pt-PT" sz="1800" dirty="0">
                <a:latin typeface="Dosis Light" panose="020B0604020202020204" charset="0"/>
              </a:rPr>
              <a:t> in </a:t>
            </a:r>
            <a:r>
              <a:rPr lang="pt-PT" sz="1800" b="1" dirty="0">
                <a:solidFill>
                  <a:srgbClr val="8CBAC3"/>
                </a:solidFill>
                <a:latin typeface="Dosis Light" panose="020B0604020202020204" charset="0"/>
              </a:rPr>
              <a:t>Portugal</a:t>
            </a:r>
            <a:r>
              <a:rPr lang="pt-PT" sz="1800" dirty="0">
                <a:latin typeface="Dosis Light" panose="020B0604020202020204" charset="0"/>
              </a:rPr>
              <a:t>:</a:t>
            </a:r>
            <a:endParaRPr lang="pt-PT" sz="1800" dirty="0">
              <a:solidFill>
                <a:schemeClr val="tx1"/>
              </a:solidFill>
              <a:highlight>
                <a:srgbClr val="73ADB9"/>
              </a:highlight>
              <a:latin typeface="Dosis Light" panose="020B0604020202020204" charset="0"/>
            </a:endParaRPr>
          </a:p>
          <a:p>
            <a:pPr algn="ctr">
              <a:lnSpc>
                <a:spcPct val="150000"/>
              </a:lnSpc>
            </a:pPr>
            <a:r>
              <a:rPr lang="pt-PT" sz="1800" dirty="0">
                <a:solidFill>
                  <a:schemeClr val="tx1"/>
                </a:solidFill>
                <a:highlight>
                  <a:srgbClr val="8CBAC3"/>
                </a:highlight>
                <a:latin typeface="Dosis Light" panose="020B0604020202020204" charset="0"/>
              </a:rPr>
              <a:t>337 </a:t>
            </a:r>
            <a:r>
              <a:rPr lang="pt-PT" sz="1800" dirty="0" err="1">
                <a:solidFill>
                  <a:schemeClr val="tx1"/>
                </a:solidFill>
                <a:highlight>
                  <a:srgbClr val="8CBAC3"/>
                </a:highlight>
                <a:latin typeface="Dosis Light" panose="020B0604020202020204" charset="0"/>
              </a:rPr>
              <a:t>Stores</a:t>
            </a:r>
            <a:endParaRPr lang="en-US" sz="1800" dirty="0">
              <a:solidFill>
                <a:schemeClr val="tx1"/>
              </a:solidFill>
              <a:highlight>
                <a:srgbClr val="8CBAC3"/>
              </a:highlight>
              <a:latin typeface="Dosi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72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5" name="Shape 3965"/>
          <p:cNvSpPr txBox="1">
            <a:spLocks noGrp="1"/>
          </p:cNvSpPr>
          <p:nvPr>
            <p:ph type="ctrTitle" idx="4294967295"/>
          </p:nvPr>
        </p:nvSpPr>
        <p:spPr>
          <a:xfrm>
            <a:off x="0" y="2266420"/>
            <a:ext cx="4629300" cy="8949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dirty="0">
                <a:solidFill>
                  <a:srgbClr val="003B55"/>
                </a:solidFill>
                <a:highlight>
                  <a:srgbClr val="D3EBD5"/>
                </a:highlight>
              </a:rPr>
              <a:t>0.2%</a:t>
            </a:r>
          </a:p>
        </p:txBody>
      </p:sp>
      <p:sp>
        <p:nvSpPr>
          <p:cNvPr id="3966" name="Shape 3966"/>
          <p:cNvSpPr txBox="1">
            <a:spLocks noGrp="1"/>
          </p:cNvSpPr>
          <p:nvPr>
            <p:ph type="subTitle" idx="4294967295"/>
          </p:nvPr>
        </p:nvSpPr>
        <p:spPr>
          <a:xfrm>
            <a:off x="330668" y="1422090"/>
            <a:ext cx="4629300" cy="46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pt-PT" dirty="0" err="1">
                <a:solidFill>
                  <a:schemeClr val="accent1">
                    <a:lumMod val="50000"/>
                  </a:schemeClr>
                </a:solidFill>
                <a:latin typeface="Dosis Light" panose="020B0604020202020204" charset="0"/>
              </a:rPr>
              <a:t>Annual</a:t>
            </a:r>
            <a:r>
              <a:rPr lang="pt-PT" dirty="0">
                <a:solidFill>
                  <a:schemeClr val="accent1">
                    <a:lumMod val="50000"/>
                  </a:schemeClr>
                </a:solidFill>
                <a:latin typeface="Dosis Light" panose="020B0604020202020204" charset="0"/>
              </a:rPr>
              <a:t> </a:t>
            </a:r>
            <a:r>
              <a:rPr lang="pt-PT" dirty="0" err="1">
                <a:solidFill>
                  <a:schemeClr val="accent1">
                    <a:lumMod val="50000"/>
                  </a:schemeClr>
                </a:solidFill>
                <a:latin typeface="Dosis Light" panose="020B0604020202020204" charset="0"/>
              </a:rPr>
              <a:t>Growth</a:t>
            </a:r>
            <a:r>
              <a:rPr lang="pt-PT" dirty="0">
                <a:solidFill>
                  <a:schemeClr val="accent1">
                    <a:lumMod val="50000"/>
                  </a:schemeClr>
                </a:solidFill>
                <a:latin typeface="Dosis Light" panose="020B0604020202020204" charset="0"/>
              </a:rPr>
              <a:t> 2012 - 2017</a:t>
            </a:r>
          </a:p>
          <a:p>
            <a:pPr lvl="0" algn="l" rtl="0">
              <a:spcBef>
                <a:spcPts val="0"/>
              </a:spcBef>
              <a:buNone/>
            </a:pPr>
            <a:endParaRPr lang="en" sz="2400" dirty="0"/>
          </a:p>
        </p:txBody>
      </p:sp>
      <p:sp>
        <p:nvSpPr>
          <p:cNvPr id="3969" name="Shape 3969"/>
          <p:cNvSpPr txBox="1">
            <a:spLocks noGrp="1"/>
          </p:cNvSpPr>
          <p:nvPr>
            <p:ph type="ctrTitle" idx="4294967295"/>
          </p:nvPr>
        </p:nvSpPr>
        <p:spPr>
          <a:xfrm>
            <a:off x="4072040" y="3505132"/>
            <a:ext cx="4629300" cy="8949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dirty="0">
                <a:solidFill>
                  <a:srgbClr val="003B55"/>
                </a:solidFill>
                <a:highlight>
                  <a:srgbClr val="80BFB7"/>
                </a:highlight>
              </a:rPr>
              <a:t>2.2%</a:t>
            </a:r>
          </a:p>
        </p:txBody>
      </p:sp>
      <p:sp>
        <p:nvSpPr>
          <p:cNvPr id="3970" name="Shape 3970"/>
          <p:cNvSpPr txBox="1">
            <a:spLocks noGrp="1"/>
          </p:cNvSpPr>
          <p:nvPr>
            <p:ph type="subTitle" idx="4294967295"/>
          </p:nvPr>
        </p:nvSpPr>
        <p:spPr>
          <a:xfrm>
            <a:off x="4072040" y="2598546"/>
            <a:ext cx="4629300" cy="46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pt-PT" dirty="0" err="1">
                <a:solidFill>
                  <a:schemeClr val="accent1">
                    <a:lumMod val="50000"/>
                  </a:schemeClr>
                </a:solidFill>
                <a:latin typeface="Dosis Light" panose="020B0604020202020204" charset="0"/>
              </a:rPr>
              <a:t>Forecast</a:t>
            </a:r>
            <a:r>
              <a:rPr lang="pt-PT" dirty="0">
                <a:solidFill>
                  <a:schemeClr val="accent1">
                    <a:lumMod val="50000"/>
                  </a:schemeClr>
                </a:solidFill>
                <a:latin typeface="Dosis Light" panose="020B0604020202020204" charset="0"/>
              </a:rPr>
              <a:t> </a:t>
            </a:r>
            <a:r>
              <a:rPr lang="pt-PT" dirty="0" err="1">
                <a:solidFill>
                  <a:schemeClr val="accent1">
                    <a:lumMod val="50000"/>
                  </a:schemeClr>
                </a:solidFill>
                <a:latin typeface="Dosis Light" panose="020B0604020202020204" charset="0"/>
              </a:rPr>
              <a:t>Growth</a:t>
            </a:r>
            <a:r>
              <a:rPr lang="pt-PT" dirty="0">
                <a:solidFill>
                  <a:schemeClr val="accent1">
                    <a:lumMod val="50000"/>
                  </a:schemeClr>
                </a:solidFill>
                <a:latin typeface="Dosis Light" panose="020B0604020202020204" charset="0"/>
              </a:rPr>
              <a:t> 2017 - 2022</a:t>
            </a:r>
          </a:p>
          <a:p>
            <a:pPr lvl="0" algn="l" rtl="0">
              <a:spcBef>
                <a:spcPts val="0"/>
              </a:spcBef>
              <a:buNone/>
            </a:pPr>
            <a:endParaRPr lang="en" sz="2400" dirty="0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5654FFAD-06FA-4006-8E98-E2F2A6503C20}"/>
              </a:ext>
            </a:extLst>
          </p:cNvPr>
          <p:cNvSpPr txBox="1">
            <a:spLocks/>
          </p:cNvSpPr>
          <p:nvPr/>
        </p:nvSpPr>
        <p:spPr>
          <a:xfrm rot="16200000">
            <a:off x="-1958952" y="2706946"/>
            <a:ext cx="4281401" cy="507705"/>
          </a:xfrm>
          <a:prstGeom prst="rect">
            <a:avLst/>
          </a:prstGeom>
          <a:noFill/>
          <a:ln>
            <a:noFill/>
          </a:ln>
        </p:spPr>
        <p:txBody>
          <a:bodyPr wrap="square" lIns="396000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None/>
              <a:defRPr sz="1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Titillium Web Light"/>
                <a:cs typeface="Arial" pitchFamily="34" charset="0"/>
                <a:sym typeface="Titillium Web Light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b="1" dirty="0"/>
              <a:t>Sources:</a:t>
            </a:r>
            <a:r>
              <a:rPr lang="en-US" sz="650" dirty="0"/>
              <a:t> https://www.ibisworld.com/industry-trends/specialized-market-research-reports/technology/security-safety-systems/electronic-article-surveillance-product-manufacturing.html</a:t>
            </a:r>
          </a:p>
        </p:txBody>
      </p:sp>
      <p:sp>
        <p:nvSpPr>
          <p:cNvPr id="16" name="Shape 404">
            <a:extLst>
              <a:ext uri="{FF2B5EF4-FFF2-40B4-BE49-F238E27FC236}">
                <a16:creationId xmlns:a16="http://schemas.microsoft.com/office/drawing/2014/main" id="{630C7AC6-5E59-42CC-B36D-3DE91D62B740}"/>
              </a:ext>
            </a:extLst>
          </p:cNvPr>
          <p:cNvSpPr/>
          <p:nvPr/>
        </p:nvSpPr>
        <p:spPr>
          <a:xfrm>
            <a:off x="856571" y="455527"/>
            <a:ext cx="643385" cy="603667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" name="Title 2">
            <a:extLst>
              <a:ext uri="{FF2B5EF4-FFF2-40B4-BE49-F238E27FC236}">
                <a16:creationId xmlns:a16="http://schemas.microsoft.com/office/drawing/2014/main" id="{14B89317-085B-45E1-B52E-553E6100158E}"/>
              </a:ext>
            </a:extLst>
          </p:cNvPr>
          <p:cNvSpPr txBox="1">
            <a:spLocks/>
          </p:cNvSpPr>
          <p:nvPr/>
        </p:nvSpPr>
        <p:spPr>
          <a:xfrm>
            <a:off x="1499956" y="-58194"/>
            <a:ext cx="10032437" cy="1179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Dosis Light"/>
                <a:cs typeface="Arial" pitchFamily="34" charset="0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 lang="en-US" altLang="ko-KR" sz="4000" b="1" cap="small" dirty="0">
              <a:solidFill>
                <a:schemeClr val="bg2"/>
              </a:solidFill>
              <a:latin typeface="+mj-lt"/>
            </a:endParaRPr>
          </a:p>
          <a:p>
            <a:r>
              <a:rPr lang="en-US" altLang="ko-KR" sz="4000" b="1" cap="small" dirty="0">
                <a:solidFill>
                  <a:schemeClr val="bg2"/>
                </a:solidFill>
                <a:latin typeface="+mj-lt"/>
              </a:rPr>
              <a:t>Market  </a:t>
            </a:r>
          </a:p>
          <a:p>
            <a:r>
              <a:rPr lang="en-US" altLang="ko-KR" sz="2400" cap="small" dirty="0">
                <a:solidFill>
                  <a:srgbClr val="87C2E2"/>
                </a:solidFill>
                <a:latin typeface="Dosis" panose="020B0604020202020204" charset="0"/>
              </a:rPr>
              <a:t>EAS Systems</a:t>
            </a:r>
            <a:endParaRPr lang="ko-KR" altLang="en-US" sz="4000" cap="small" dirty="0">
              <a:solidFill>
                <a:srgbClr val="87C2E2"/>
              </a:solidFill>
              <a:latin typeface="Dosis" panose="020B0604020202020204" charset="0"/>
            </a:endParaRPr>
          </a:p>
        </p:txBody>
      </p:sp>
      <p:sp>
        <p:nvSpPr>
          <p:cNvPr id="18" name="CaixaDeTexto 55">
            <a:extLst>
              <a:ext uri="{FF2B5EF4-FFF2-40B4-BE49-F238E27FC236}">
                <a16:creationId xmlns:a16="http://schemas.microsoft.com/office/drawing/2014/main" id="{0716AB93-14DE-4A60-913D-C430B288FD74}"/>
              </a:ext>
            </a:extLst>
          </p:cNvPr>
          <p:cNvSpPr txBox="1"/>
          <p:nvPr/>
        </p:nvSpPr>
        <p:spPr>
          <a:xfrm>
            <a:off x="8774290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927091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14B89317-085B-45E1-B52E-553E6100158E}"/>
              </a:ext>
            </a:extLst>
          </p:cNvPr>
          <p:cNvSpPr txBox="1">
            <a:spLocks/>
          </p:cNvSpPr>
          <p:nvPr/>
        </p:nvSpPr>
        <p:spPr>
          <a:xfrm>
            <a:off x="334703" y="-389967"/>
            <a:ext cx="10032437" cy="1179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Dosis Light"/>
                <a:cs typeface="Arial" pitchFamily="34" charset="0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 lang="en-US" altLang="ko-KR" sz="4000" b="1" cap="small" dirty="0">
              <a:solidFill>
                <a:schemeClr val="bg2"/>
              </a:solidFill>
              <a:latin typeface="+mj-lt"/>
            </a:endParaRPr>
          </a:p>
          <a:p>
            <a:r>
              <a:rPr lang="en-US" altLang="ko-KR" sz="4000" cap="small" dirty="0">
                <a:solidFill>
                  <a:schemeClr val="bg2"/>
                </a:solidFill>
                <a:latin typeface="Dosis" panose="020B0604020202020204" charset="0"/>
              </a:rPr>
              <a:t>Road Map  </a:t>
            </a:r>
          </a:p>
        </p:txBody>
      </p:sp>
      <p:sp>
        <p:nvSpPr>
          <p:cNvPr id="18" name="CaixaDeTexto 55">
            <a:extLst>
              <a:ext uri="{FF2B5EF4-FFF2-40B4-BE49-F238E27FC236}">
                <a16:creationId xmlns:a16="http://schemas.microsoft.com/office/drawing/2014/main" id="{0716AB93-14DE-4A60-913D-C430B288FD74}"/>
              </a:ext>
            </a:extLst>
          </p:cNvPr>
          <p:cNvSpPr txBox="1"/>
          <p:nvPr/>
        </p:nvSpPr>
        <p:spPr>
          <a:xfrm>
            <a:off x="8774290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628649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BDA6BFF0-833B-4CC3-9B38-FC07212B0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149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>
            <a:extLst>
              <a:ext uri="{FF2B5EF4-FFF2-40B4-BE49-F238E27FC236}">
                <a16:creationId xmlns:a16="http://schemas.microsoft.com/office/drawing/2014/main" id="{FC3B3A10-1372-4BB6-9522-235BC180C8A0}"/>
              </a:ext>
            </a:extLst>
          </p:cNvPr>
          <p:cNvSpPr txBox="1"/>
          <p:nvPr/>
        </p:nvSpPr>
        <p:spPr>
          <a:xfrm>
            <a:off x="8707254" y="4770266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350" dirty="0">
                <a:solidFill>
                  <a:schemeClr val="bg1"/>
                </a:solidFill>
              </a:rPr>
              <a:t>1</a:t>
            </a:r>
            <a:endParaRPr lang="en-US" sz="1350" dirty="0">
              <a:solidFill>
                <a:schemeClr val="bg1"/>
              </a:solidFill>
            </a:endParaRP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3FE0B41B-9C20-4817-A624-1759BE7FFFAE}"/>
              </a:ext>
            </a:extLst>
          </p:cNvPr>
          <p:cNvSpPr/>
          <p:nvPr/>
        </p:nvSpPr>
        <p:spPr>
          <a:xfrm>
            <a:off x="12815" y="1"/>
            <a:ext cx="3035193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ontent Placeholder 4">
            <a:extLst>
              <a:ext uri="{FF2B5EF4-FFF2-40B4-BE49-F238E27FC236}">
                <a16:creationId xmlns:a16="http://schemas.microsoft.com/office/drawing/2014/main" id="{06715E9B-485E-47B2-890F-5BA9293D8A93}"/>
              </a:ext>
            </a:extLst>
          </p:cNvPr>
          <p:cNvSpPr txBox="1">
            <a:spLocks/>
          </p:cNvSpPr>
          <p:nvPr/>
        </p:nvSpPr>
        <p:spPr>
          <a:xfrm>
            <a:off x="-147463" y="236085"/>
            <a:ext cx="3195472" cy="2130750"/>
          </a:xfrm>
          <a:prstGeom prst="rect">
            <a:avLst/>
          </a:prstGeom>
          <a:noFill/>
          <a:ln>
            <a:noFill/>
          </a:ln>
        </p:spPr>
        <p:txBody>
          <a:bodyPr wrap="square" lIns="396000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None/>
              <a:defRPr sz="1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Titillium Web Light"/>
                <a:cs typeface="Arial" pitchFamily="34" charset="0"/>
                <a:sym typeface="Titillium Web Light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257175" indent="-257175">
              <a:lnSpc>
                <a:spcPct val="150000"/>
              </a:lnSpc>
              <a:buClr>
                <a:srgbClr val="87C2E2"/>
              </a:buClr>
              <a:buFont typeface="Arial" panose="020B0604020202020204" pitchFamily="34" charset="0"/>
              <a:buChar char="•"/>
            </a:pPr>
            <a:endParaRPr lang="en-US" altLang="ko-KR" sz="2100" dirty="0"/>
          </a:p>
          <a:p>
            <a:pPr marL="257175" indent="-257175" fontAlgn="base"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Dosis" panose="020B0604020202020204" charset="0"/>
              </a:rPr>
              <a:t>Misplaced items in a store;</a:t>
            </a:r>
          </a:p>
          <a:p>
            <a:pPr marL="257175" indent="-257175" fontAlgn="base">
              <a:buClrTx/>
              <a:buFont typeface="Arial" panose="020B0604020202020204" pitchFamily="34" charset="0"/>
              <a:buChar char="•"/>
            </a:pPr>
            <a:r>
              <a:rPr lang="en-US" sz="1800" dirty="0">
                <a:latin typeface="Dosis" panose="020B0604020202020204" charset="0"/>
              </a:rPr>
              <a:t>Other improvements: keeping track of the stock and theft.</a:t>
            </a:r>
          </a:p>
        </p:txBody>
      </p:sp>
      <p:sp>
        <p:nvSpPr>
          <p:cNvPr id="43" name="Shape 411">
            <a:extLst>
              <a:ext uri="{FF2B5EF4-FFF2-40B4-BE49-F238E27FC236}">
                <a16:creationId xmlns:a16="http://schemas.microsoft.com/office/drawing/2014/main" id="{281C2D1E-FB30-4DB2-9626-E446E044F847}"/>
              </a:ext>
            </a:extLst>
          </p:cNvPr>
          <p:cNvSpPr/>
          <p:nvPr/>
        </p:nvSpPr>
        <p:spPr>
          <a:xfrm>
            <a:off x="122276" y="122868"/>
            <a:ext cx="746649" cy="644539"/>
          </a:xfrm>
          <a:custGeom>
            <a:avLst/>
            <a:gdLst/>
            <a:ahLst/>
            <a:cxnLst/>
            <a:rect l="0" t="0" r="0" b="0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rgbClr val="CD2522"/>
            </a:solidFill>
          </a:ln>
        </p:spPr>
        <p:txBody>
          <a:bodyPr wrap="square" lIns="68569" tIns="68569" rIns="68569" bIns="68569" anchor="ctr" anchorCtr="0">
            <a:noAutofit/>
          </a:bodyPr>
          <a:lstStyle/>
          <a:p>
            <a:endParaRPr>
              <a:solidFill>
                <a:srgbClr val="FF0000"/>
              </a:solidFill>
            </a:endParaRPr>
          </a:p>
        </p:txBody>
      </p:sp>
      <p:sp>
        <p:nvSpPr>
          <p:cNvPr id="44" name="Title 2">
            <a:extLst>
              <a:ext uri="{FF2B5EF4-FFF2-40B4-BE49-F238E27FC236}">
                <a16:creationId xmlns:a16="http://schemas.microsoft.com/office/drawing/2014/main" id="{88293C6B-91F6-461A-955E-8C4A8B07DD5A}"/>
              </a:ext>
            </a:extLst>
          </p:cNvPr>
          <p:cNvSpPr txBox="1">
            <a:spLocks/>
          </p:cNvSpPr>
          <p:nvPr/>
        </p:nvSpPr>
        <p:spPr>
          <a:xfrm>
            <a:off x="868925" y="-131049"/>
            <a:ext cx="10032437" cy="1179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Dosis Light"/>
                <a:cs typeface="Arial" pitchFamily="34" charset="0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US" altLang="ko-KR" b="1" cap="small" dirty="0">
                <a:solidFill>
                  <a:schemeClr val="tx1"/>
                </a:solidFill>
                <a:latin typeface="+mj-lt"/>
              </a:rPr>
              <a:t>Problem</a:t>
            </a:r>
            <a:r>
              <a:rPr lang="en-US" altLang="ko-KR" sz="3200" cap="small" dirty="0">
                <a:solidFill>
                  <a:schemeClr val="tx1"/>
                </a:solidFill>
                <a:latin typeface="+mj-lt"/>
              </a:rPr>
              <a:t> </a:t>
            </a:r>
            <a:endParaRPr lang="ko-KR" altLang="en-US" sz="3200" cap="small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37D7F1AE-E498-44AA-8ABC-CC0C38DE4E98}"/>
              </a:ext>
            </a:extLst>
          </p:cNvPr>
          <p:cNvSpPr/>
          <p:nvPr/>
        </p:nvSpPr>
        <p:spPr>
          <a:xfrm>
            <a:off x="457" y="2137938"/>
            <a:ext cx="30351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Dosis light" panose="020B0604020202020204" charset="0"/>
              </a:rPr>
              <a:t>PT:</a:t>
            </a:r>
            <a:r>
              <a:rPr lang="en" sz="2400" dirty="0">
                <a:solidFill>
                  <a:schemeClr val="accent4">
                    <a:lumMod val="60000"/>
                    <a:lumOff val="40000"/>
                  </a:schemeClr>
                </a:solidFill>
                <a:highlight>
                  <a:srgbClr val="FFFF00"/>
                </a:highlight>
                <a:latin typeface="Dosis light" panose="020B0604020202020204" charset="0"/>
              </a:rPr>
              <a:t>0.90%</a:t>
            </a:r>
            <a:r>
              <a:rPr lang="en-US" sz="2400" dirty="0">
                <a:solidFill>
                  <a:srgbClr val="002060"/>
                </a:solidFill>
                <a:latin typeface="Dosis light" panose="020B0604020202020204" charset="0"/>
              </a:rPr>
              <a:t>  WORLD:</a:t>
            </a:r>
            <a:r>
              <a:rPr lang="en" sz="2400" dirty="0">
                <a:solidFill>
                  <a:srgbClr val="002060"/>
                </a:solidFill>
                <a:highlight>
                  <a:srgbClr val="FFFF00"/>
                </a:highlight>
                <a:latin typeface="Dosis light" panose="020B0604020202020204" charset="0"/>
              </a:rPr>
              <a:t>1.23%   </a:t>
            </a:r>
            <a:endParaRPr lang="en-US" sz="1050" dirty="0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30B38329-3865-497E-928F-5799C61CA7C3}"/>
              </a:ext>
            </a:extLst>
          </p:cNvPr>
          <p:cNvSpPr/>
          <p:nvPr/>
        </p:nvSpPr>
        <p:spPr>
          <a:xfrm>
            <a:off x="234922" y="2508185"/>
            <a:ext cx="2685351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dirty="0">
                <a:latin typeface="Dosis" panose="020B0604020202020204" charset="0"/>
              </a:rPr>
              <a:t>Source of unknown losses:</a:t>
            </a:r>
          </a:p>
        </p:txBody>
      </p:sp>
      <p:graphicFrame>
        <p:nvGraphicFramePr>
          <p:cNvPr id="48" name="Gráfico 47">
            <a:extLst>
              <a:ext uri="{FF2B5EF4-FFF2-40B4-BE49-F238E27FC236}">
                <a16:creationId xmlns:a16="http://schemas.microsoft.com/office/drawing/2014/main" id="{6D61DAF3-3909-4817-84BD-351B5A3B66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5952155"/>
              </p:ext>
            </p:extLst>
          </p:nvPr>
        </p:nvGraphicFramePr>
        <p:xfrm>
          <a:off x="-1444782" y="2976005"/>
          <a:ext cx="5605302" cy="21674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9" name="CaixaDeTexto 48">
            <a:extLst>
              <a:ext uri="{FF2B5EF4-FFF2-40B4-BE49-F238E27FC236}">
                <a16:creationId xmlns:a16="http://schemas.microsoft.com/office/drawing/2014/main" id="{381C60BC-AECD-43B0-801E-3FD0E111A650}"/>
              </a:ext>
            </a:extLst>
          </p:cNvPr>
          <p:cNvSpPr txBox="1"/>
          <p:nvPr/>
        </p:nvSpPr>
        <p:spPr>
          <a:xfrm>
            <a:off x="1147830" y="3454158"/>
            <a:ext cx="859536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540" dirty="0">
                <a:latin typeface="Dosis" panose="020B0604020202020204" charset="0"/>
                <a:cs typeface="Dosis" panose="020B0604020202020204" charset="0"/>
              </a:rPr>
              <a:t>Portugal</a:t>
            </a:r>
            <a:endParaRPr lang="en-US" sz="1540" dirty="0">
              <a:latin typeface="Dosis" panose="020B0604020202020204" charset="0"/>
              <a:cs typeface="Dosis" panose="020B0604020202020204" charset="0"/>
            </a:endParaRPr>
          </a:p>
        </p:txBody>
      </p:sp>
      <p:sp>
        <p:nvSpPr>
          <p:cNvPr id="50" name="Content Placeholder 4">
            <a:extLst>
              <a:ext uri="{FF2B5EF4-FFF2-40B4-BE49-F238E27FC236}">
                <a16:creationId xmlns:a16="http://schemas.microsoft.com/office/drawing/2014/main" id="{158B4C56-E259-4EB7-83CF-8D62956B9E7B}"/>
              </a:ext>
            </a:extLst>
          </p:cNvPr>
          <p:cNvSpPr txBox="1">
            <a:spLocks/>
          </p:cNvSpPr>
          <p:nvPr/>
        </p:nvSpPr>
        <p:spPr>
          <a:xfrm rot="16200000">
            <a:off x="-732763" y="3557277"/>
            <a:ext cx="2645909" cy="1224488"/>
          </a:xfrm>
          <a:prstGeom prst="rect">
            <a:avLst/>
          </a:prstGeom>
          <a:noFill/>
          <a:ln>
            <a:noFill/>
          </a:ln>
        </p:spPr>
        <p:txBody>
          <a:bodyPr wrap="square" lIns="396000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None/>
              <a:defRPr sz="1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Titillium Web Light"/>
                <a:cs typeface="Arial" pitchFamily="34" charset="0"/>
                <a:sym typeface="Titillium Web Light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fontAlgn="base">
              <a:buClr>
                <a:srgbClr val="87C2E2"/>
              </a:buClr>
            </a:pPr>
            <a:r>
              <a:rPr lang="en-US" sz="650" b="1" dirty="0"/>
              <a:t>Source:</a:t>
            </a:r>
            <a:r>
              <a:rPr lang="en-US" sz="650" dirty="0"/>
              <a:t> https://www.elconfidencial.com/sociedad/2016-09-04/espana-mangar-robos-seguridad-tiendas-hurtos_1254026/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2777C563-8DA3-4161-AE22-A1D4F51F471F}"/>
              </a:ext>
            </a:extLst>
          </p:cNvPr>
          <p:cNvSpPr/>
          <p:nvPr/>
        </p:nvSpPr>
        <p:spPr>
          <a:xfrm>
            <a:off x="3048008" y="0"/>
            <a:ext cx="45719" cy="5143500"/>
          </a:xfrm>
          <a:prstGeom prst="rect">
            <a:avLst/>
          </a:prstGeom>
          <a:solidFill>
            <a:srgbClr val="87C2E2"/>
          </a:solidFill>
          <a:ln>
            <a:solidFill>
              <a:srgbClr val="87C2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4049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40" grpId="0" animBg="1"/>
      <p:bldP spid="41" grpId="0"/>
      <p:bldP spid="43" grpId="0" animBg="1"/>
      <p:bldP spid="44" grpId="0"/>
      <p:bldP spid="46" grpId="0"/>
      <p:bldP spid="47" grpId="0"/>
      <p:bldGraphic spid="48" grpId="0">
        <p:bldAsOne/>
      </p:bldGraphic>
      <p:bldP spid="49" grpId="0"/>
      <p:bldP spid="50" grpId="0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E40C756F-1085-4A6C-B07A-D213EC96344C}"/>
              </a:ext>
            </a:extLst>
          </p:cNvPr>
          <p:cNvSpPr/>
          <p:nvPr/>
        </p:nvSpPr>
        <p:spPr>
          <a:xfrm>
            <a:off x="6108807" y="5883"/>
            <a:ext cx="3035193" cy="51376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C3B3A10-1372-4BB6-9522-235BC180C8A0}"/>
              </a:ext>
            </a:extLst>
          </p:cNvPr>
          <p:cNvSpPr txBox="1"/>
          <p:nvPr/>
        </p:nvSpPr>
        <p:spPr>
          <a:xfrm>
            <a:off x="8828145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350" dirty="0"/>
              <a:t>2</a:t>
            </a:r>
            <a:endParaRPr lang="en-US" sz="1350" dirty="0"/>
          </a:p>
        </p:txBody>
      </p:sp>
      <p:sp>
        <p:nvSpPr>
          <p:cNvPr id="17" name="Shape 386">
            <a:extLst>
              <a:ext uri="{FF2B5EF4-FFF2-40B4-BE49-F238E27FC236}">
                <a16:creationId xmlns:a16="http://schemas.microsoft.com/office/drawing/2014/main" id="{B5CB07D8-4697-493C-AAD8-FFF7A5D568E9}"/>
              </a:ext>
            </a:extLst>
          </p:cNvPr>
          <p:cNvSpPr/>
          <p:nvPr/>
        </p:nvSpPr>
        <p:spPr>
          <a:xfrm>
            <a:off x="6218267" y="183184"/>
            <a:ext cx="615600" cy="561600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chemeClr val="tx1"/>
          </a:solidFill>
          <a:ln>
            <a:solidFill>
              <a:srgbClr val="FCF600"/>
            </a:solidFill>
          </a:ln>
        </p:spPr>
        <p:txBody>
          <a:bodyPr wrap="square" lIns="68569" tIns="68569" rIns="68569" bIns="68569" anchor="ctr" anchorCtr="0">
            <a:noAutofit/>
          </a:bodyPr>
          <a:lstStyle/>
          <a:p>
            <a:endParaRPr sz="1050"/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id="{3326137B-B05E-43AE-B503-351E1B3148D0}"/>
              </a:ext>
            </a:extLst>
          </p:cNvPr>
          <p:cNvSpPr txBox="1">
            <a:spLocks/>
          </p:cNvSpPr>
          <p:nvPr/>
        </p:nvSpPr>
        <p:spPr>
          <a:xfrm>
            <a:off x="6833867" y="-125660"/>
            <a:ext cx="10032437" cy="1179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Dosis Light"/>
                <a:cs typeface="Arial" pitchFamily="34" charset="0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US" altLang="ko-KR" b="1" cap="small" dirty="0">
                <a:solidFill>
                  <a:schemeClr val="tx1"/>
                </a:solidFill>
                <a:latin typeface="+mj-lt"/>
              </a:rPr>
              <a:t>Solution</a:t>
            </a:r>
            <a:endParaRPr lang="ko-KR" altLang="en-US" sz="3200" cap="small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A192E4DE-D688-407C-AE44-6FBF762F7966}"/>
              </a:ext>
            </a:extLst>
          </p:cNvPr>
          <p:cNvSpPr txBox="1">
            <a:spLocks/>
          </p:cNvSpPr>
          <p:nvPr/>
        </p:nvSpPr>
        <p:spPr>
          <a:xfrm>
            <a:off x="6250403" y="832133"/>
            <a:ext cx="2751997" cy="299573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Dosis" panose="020B0604020202020204" charset="0"/>
              </a:rPr>
              <a:t>Incorporation of a locator in the alarm system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osis" panose="020B0604020202020204" charset="0"/>
              </a:rPr>
              <a:t>.</a:t>
            </a:r>
          </a:p>
        </p:txBody>
      </p:sp>
      <p:grpSp>
        <p:nvGrpSpPr>
          <p:cNvPr id="20" name="Group 11">
            <a:extLst>
              <a:ext uri="{FF2B5EF4-FFF2-40B4-BE49-F238E27FC236}">
                <a16:creationId xmlns:a16="http://schemas.microsoft.com/office/drawing/2014/main" id="{AB21CF4C-49C0-410A-9B94-4C49A541F3D7}"/>
              </a:ext>
            </a:extLst>
          </p:cNvPr>
          <p:cNvGrpSpPr/>
          <p:nvPr/>
        </p:nvGrpSpPr>
        <p:grpSpPr>
          <a:xfrm>
            <a:off x="6106710" y="1667248"/>
            <a:ext cx="2895690" cy="1778931"/>
            <a:chOff x="2083252" y="4421126"/>
            <a:chExt cx="3316313" cy="1950088"/>
          </a:xfrm>
        </p:grpSpPr>
        <p:pic>
          <p:nvPicPr>
            <p:cNvPr id="21" name="Picture 12">
              <a:extLst>
                <a:ext uri="{FF2B5EF4-FFF2-40B4-BE49-F238E27FC236}">
                  <a16:creationId xmlns:a16="http://schemas.microsoft.com/office/drawing/2014/main" id="{EFF8E9FE-D44D-406C-80E2-ED5D3EFF19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505" t="30461" r="26427" b="37899"/>
            <a:stretch/>
          </p:blipFill>
          <p:spPr>
            <a:xfrm>
              <a:off x="3924534" y="4635276"/>
              <a:ext cx="1475031" cy="913878"/>
            </a:xfrm>
            <a:prstGeom prst="rect">
              <a:avLst/>
            </a:prstGeom>
          </p:spPr>
        </p:pic>
        <p:pic>
          <p:nvPicPr>
            <p:cNvPr id="22" name="Picture 13">
              <a:extLst>
                <a:ext uri="{FF2B5EF4-FFF2-40B4-BE49-F238E27FC236}">
                  <a16:creationId xmlns:a16="http://schemas.microsoft.com/office/drawing/2014/main" id="{54D42DCB-BEB1-4A4F-AA3A-9F98CB55E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83252" y="4421126"/>
              <a:ext cx="1907240" cy="1267311"/>
            </a:xfrm>
            <a:prstGeom prst="rect">
              <a:avLst/>
            </a:prstGeom>
          </p:spPr>
        </p:pic>
        <p:pic>
          <p:nvPicPr>
            <p:cNvPr id="23" name="Picture 14">
              <a:extLst>
                <a:ext uri="{FF2B5EF4-FFF2-40B4-BE49-F238E27FC236}">
                  <a16:creationId xmlns:a16="http://schemas.microsoft.com/office/drawing/2014/main" id="{E8EDE651-A4DE-442F-93BE-200E379CE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68000" y1="59914" x2="68000" y2="59914"/>
                          <a14:foregroundMark x1="60000" y1="66810" x2="60000" y2="66810"/>
                          <a14:foregroundMark x1="80571" y1="61638" x2="80571" y2="61638"/>
                          <a14:foregroundMark x1="84000" y1="53017" x2="84000" y2="5301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5275" y="5218825"/>
              <a:ext cx="1738518" cy="1152389"/>
            </a:xfrm>
            <a:prstGeom prst="rect">
              <a:avLst/>
            </a:prstGeom>
          </p:spPr>
        </p:pic>
      </p:grpSp>
      <p:sp>
        <p:nvSpPr>
          <p:cNvPr id="24" name="Plus 15">
            <a:extLst>
              <a:ext uri="{FF2B5EF4-FFF2-40B4-BE49-F238E27FC236}">
                <a16:creationId xmlns:a16="http://schemas.microsoft.com/office/drawing/2014/main" id="{58DBC37F-768A-4DE0-ACE8-4832FE055087}"/>
              </a:ext>
            </a:extLst>
          </p:cNvPr>
          <p:cNvSpPr/>
          <p:nvPr/>
        </p:nvSpPr>
        <p:spPr>
          <a:xfrm>
            <a:off x="7309820" y="3253409"/>
            <a:ext cx="654603" cy="669802"/>
          </a:xfrm>
          <a:prstGeom prst="mathPlus">
            <a:avLst/>
          </a:prstGeom>
          <a:solidFill>
            <a:srgbClr val="87C2E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25" name="Picture 2" descr="Resultado de imagem para localizador">
            <a:extLst>
              <a:ext uri="{FF2B5EF4-FFF2-40B4-BE49-F238E27FC236}">
                <a16:creationId xmlns:a16="http://schemas.microsoft.com/office/drawing/2014/main" id="{08F0A162-0DD0-4D16-9998-357CD2271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1312" y="3868931"/>
            <a:ext cx="1091620" cy="1091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F0E65ABE-49A1-47CF-9DF3-C582E7B5F4A5}"/>
              </a:ext>
            </a:extLst>
          </p:cNvPr>
          <p:cNvSpPr/>
          <p:nvPr/>
        </p:nvSpPr>
        <p:spPr>
          <a:xfrm>
            <a:off x="6109260" y="0"/>
            <a:ext cx="45719" cy="5143500"/>
          </a:xfrm>
          <a:prstGeom prst="rect">
            <a:avLst/>
          </a:prstGeom>
          <a:solidFill>
            <a:srgbClr val="87C2E2"/>
          </a:solidFill>
          <a:ln>
            <a:solidFill>
              <a:srgbClr val="87C2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46480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/>
      <p:bldP spid="17" grpId="0" animBg="1"/>
      <p:bldP spid="18" grpId="0"/>
      <p:bldP spid="19" grpId="0"/>
      <p:bldP spid="24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370">
            <a:extLst>
              <a:ext uri="{FF2B5EF4-FFF2-40B4-BE49-F238E27FC236}">
                <a16:creationId xmlns:a16="http://schemas.microsoft.com/office/drawing/2014/main" id="{18A00B3E-304A-4AB3-B5F7-25A81D71EDAA}"/>
              </a:ext>
            </a:extLst>
          </p:cNvPr>
          <p:cNvSpPr/>
          <p:nvPr/>
        </p:nvSpPr>
        <p:spPr>
          <a:xfrm>
            <a:off x="1306179" y="245655"/>
            <a:ext cx="615600" cy="561600"/>
          </a:xfrm>
          <a:custGeom>
            <a:avLst/>
            <a:gdLst/>
            <a:ahLst/>
            <a:cxnLst/>
            <a:rect l="0" t="0" r="0" b="0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68569" tIns="68569" rIns="68569" bIns="68569" anchor="ctr" anchorCtr="0">
            <a:noAutofit/>
          </a:bodyPr>
          <a:lstStyle/>
          <a:p>
            <a:endParaRPr sz="105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4E41E42-85A9-4A03-85B0-CB532747DDDB}"/>
              </a:ext>
            </a:extLst>
          </p:cNvPr>
          <p:cNvSpPr txBox="1"/>
          <p:nvPr/>
        </p:nvSpPr>
        <p:spPr>
          <a:xfrm>
            <a:off x="8828145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350" dirty="0"/>
              <a:t>3</a:t>
            </a:r>
            <a:endParaRPr lang="en-US" sz="1350" dirty="0"/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69625B92-FABA-4FD5-9D32-7AE1CBEB661E}"/>
              </a:ext>
            </a:extLst>
          </p:cNvPr>
          <p:cNvSpPr txBox="1">
            <a:spLocks/>
          </p:cNvSpPr>
          <p:nvPr/>
        </p:nvSpPr>
        <p:spPr>
          <a:xfrm>
            <a:off x="568171" y="1116068"/>
            <a:ext cx="7776839" cy="4474928"/>
          </a:xfrm>
          <a:prstGeom prst="rect">
            <a:avLst/>
          </a:prstGeom>
          <a:noFill/>
          <a:ln>
            <a:noFill/>
          </a:ln>
        </p:spPr>
        <p:txBody>
          <a:bodyPr wrap="square" lIns="396000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None/>
              <a:defRPr sz="1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Titillium Web Light"/>
                <a:cs typeface="Arial" pitchFamily="34" charset="0"/>
                <a:sym typeface="Titillium Web Light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257175" indent="-257175">
              <a:lnSpc>
                <a:spcPct val="150000"/>
              </a:lnSpc>
              <a:buClr>
                <a:srgbClr val="87C2E2"/>
              </a:buClr>
              <a:buFont typeface="Arial" panose="020B0604020202020204" pitchFamily="34" charset="0"/>
              <a:buChar char="•"/>
            </a:pPr>
            <a:endParaRPr lang="en-US" altLang="ko-KR" sz="2100" dirty="0"/>
          </a:p>
          <a:p>
            <a:pPr algn="just" fontAlgn="base">
              <a:lnSpc>
                <a:spcPct val="150000"/>
              </a:lnSpc>
              <a:buClr>
                <a:srgbClr val="87C2E2"/>
              </a:buClr>
            </a:pPr>
            <a:r>
              <a:rPr lang="en-US" sz="2400" b="1" dirty="0">
                <a:latin typeface="Dosis Light" panose="020B0604020202020204" charset="0"/>
              </a:rPr>
              <a:t>For </a:t>
            </a:r>
            <a:r>
              <a:rPr lang="en-US" sz="2400" dirty="0">
                <a:latin typeface="Dosis Light" panose="020B0604020202020204" charset="0"/>
              </a:rPr>
              <a:t>stores of big dimension </a:t>
            </a:r>
            <a:r>
              <a:rPr lang="en-US" sz="2400" b="1" dirty="0">
                <a:latin typeface="Dosis Light" panose="020B0604020202020204" charset="0"/>
              </a:rPr>
              <a:t>who </a:t>
            </a:r>
            <a:r>
              <a:rPr lang="en-US" sz="2400" dirty="0">
                <a:latin typeface="Dosis Light" panose="020B0604020202020204" charset="0"/>
              </a:rPr>
              <a:t>have trouble keeping the store organized </a:t>
            </a:r>
            <a:r>
              <a:rPr lang="en-US" sz="2400" b="1" dirty="0">
                <a:latin typeface="Dosis Light" panose="020B0604020202020204" charset="0"/>
              </a:rPr>
              <a:t>our </a:t>
            </a:r>
            <a:r>
              <a:rPr lang="en-US" sz="2400" dirty="0">
                <a:latin typeface="Dosis Light" panose="020B0604020202020204" charset="0"/>
              </a:rPr>
              <a:t>Smart Alarms </a:t>
            </a:r>
            <a:r>
              <a:rPr lang="en-US" sz="2400" b="1" dirty="0">
                <a:latin typeface="Dosis Light" panose="020B0604020202020204" charset="0"/>
              </a:rPr>
              <a:t>provides </a:t>
            </a:r>
            <a:r>
              <a:rPr lang="en-US" sz="2400" dirty="0">
                <a:latin typeface="Dosis Light" panose="020B0604020202020204" charset="0"/>
              </a:rPr>
              <a:t>a way of locating items in a stores</a:t>
            </a:r>
            <a:r>
              <a:rPr lang="en-US" sz="2400" b="1" dirty="0">
                <a:latin typeface="Dosis Light" panose="020B0604020202020204" charset="0"/>
              </a:rPr>
              <a:t> unlike </a:t>
            </a:r>
            <a:r>
              <a:rPr lang="en-US" sz="2400" dirty="0">
                <a:latin typeface="Dosis Light" panose="020B0604020202020204" charset="0"/>
              </a:rPr>
              <a:t>the conventional alarm system.</a:t>
            </a:r>
            <a:endParaRPr lang="en-US" sz="2400" b="1" dirty="0">
              <a:latin typeface="Dosis Light" panose="020B0604020202020204" charset="0"/>
            </a:endParaRP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id="{1D6031A1-A9E7-4A29-B756-EAFFD31224FE}"/>
              </a:ext>
            </a:extLst>
          </p:cNvPr>
          <p:cNvSpPr txBox="1">
            <a:spLocks/>
          </p:cNvSpPr>
          <p:nvPr/>
        </p:nvSpPr>
        <p:spPr>
          <a:xfrm>
            <a:off x="1921779" y="-63158"/>
            <a:ext cx="10032437" cy="1179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Dosis Light"/>
                <a:cs typeface="Arial" pitchFamily="34" charset="0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US" altLang="ko-KR" sz="4000" b="1" cap="small" dirty="0">
                <a:solidFill>
                  <a:schemeClr val="tx1"/>
                </a:solidFill>
                <a:latin typeface="+mj-lt"/>
              </a:rPr>
              <a:t>Value Proposition</a:t>
            </a:r>
            <a:endParaRPr lang="ko-KR" altLang="en-US" cap="small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78087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2">
            <a:extLst>
              <a:ext uri="{FF2B5EF4-FFF2-40B4-BE49-F238E27FC236}">
                <a16:creationId xmlns:a16="http://schemas.microsoft.com/office/drawing/2014/main" id="{B97410E2-A8C6-4174-9CDB-689FCFBB7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5" t="30461" r="26427" b="37899"/>
          <a:stretch/>
        </p:blipFill>
        <p:spPr>
          <a:xfrm>
            <a:off x="1871476" y="2945801"/>
            <a:ext cx="1586842" cy="889182"/>
          </a:xfrm>
          <a:prstGeom prst="rect">
            <a:avLst/>
          </a:prstGeom>
        </p:spPr>
      </p:pic>
      <p:grpSp>
        <p:nvGrpSpPr>
          <p:cNvPr id="2" name="Grupo 1">
            <a:extLst>
              <a:ext uri="{FF2B5EF4-FFF2-40B4-BE49-F238E27FC236}">
                <a16:creationId xmlns:a16="http://schemas.microsoft.com/office/drawing/2014/main" id="{6BBD7F92-5FA3-467F-9F67-6F8286762957}"/>
              </a:ext>
            </a:extLst>
          </p:cNvPr>
          <p:cNvGrpSpPr/>
          <p:nvPr/>
        </p:nvGrpSpPr>
        <p:grpSpPr>
          <a:xfrm>
            <a:off x="1768406" y="183134"/>
            <a:ext cx="5912934" cy="4759980"/>
            <a:chOff x="-99386" y="-353648"/>
            <a:chExt cx="6489500" cy="5428421"/>
          </a:xfrm>
        </p:grpSpPr>
        <p:graphicFrame>
          <p:nvGraphicFramePr>
            <p:cNvPr id="3" name="Perceptual Map" descr="This spreadsheet allows students to quickly and easily prepare a perceptual map for marketing.">
              <a:extLst>
                <a:ext uri="{FF2B5EF4-FFF2-40B4-BE49-F238E27FC236}">
                  <a16:creationId xmlns:a16="http://schemas.microsoft.com/office/drawing/2014/main" id="{AEAE1078-A344-4143-AE4D-486965FC849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08465326"/>
                </p:ext>
              </p:extLst>
            </p:nvPr>
          </p:nvGraphicFramePr>
          <p:xfrm>
            <a:off x="117926" y="-353648"/>
            <a:ext cx="6272188" cy="53400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pic>
          <p:nvPicPr>
            <p:cNvPr id="4" name="Picture 13">
              <a:extLst>
                <a:ext uri="{FF2B5EF4-FFF2-40B4-BE49-F238E27FC236}">
                  <a16:creationId xmlns:a16="http://schemas.microsoft.com/office/drawing/2014/main" id="{54D42DCB-BEB1-4A4F-AA3A-9F98CB55E1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9386" y="3090107"/>
              <a:ext cx="1902281" cy="1984666"/>
            </a:xfrm>
            <a:prstGeom prst="rect">
              <a:avLst/>
            </a:prstGeom>
          </p:spPr>
        </p:pic>
        <p:pic>
          <p:nvPicPr>
            <p:cNvPr id="5" name="Picture 14">
              <a:extLst>
                <a:ext uri="{FF2B5EF4-FFF2-40B4-BE49-F238E27FC236}">
                  <a16:creationId xmlns:a16="http://schemas.microsoft.com/office/drawing/2014/main" id="{E8EDE651-A4DE-442F-93BE-200E379CE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812" y="142182"/>
              <a:ext cx="2277773" cy="1577388"/>
            </a:xfrm>
            <a:prstGeom prst="rect">
              <a:avLst/>
            </a:prstGeom>
          </p:spPr>
        </p:pic>
      </p:grpSp>
      <p:sp>
        <p:nvSpPr>
          <p:cNvPr id="7" name="CaixaDeTexto 6">
            <a:extLst>
              <a:ext uri="{FF2B5EF4-FFF2-40B4-BE49-F238E27FC236}">
                <a16:creationId xmlns:a16="http://schemas.microsoft.com/office/drawing/2014/main" id="{75670269-E392-45E9-9206-6859C6B9FB7D}"/>
              </a:ext>
            </a:extLst>
          </p:cNvPr>
          <p:cNvSpPr txBox="1"/>
          <p:nvPr/>
        </p:nvSpPr>
        <p:spPr>
          <a:xfrm rot="16200000">
            <a:off x="-1510967" y="1759319"/>
            <a:ext cx="45958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4000" b="0" i="0" u="none" strike="noStrike" kern="0" cap="small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osis" panose="020B0604020202020204" charset="0"/>
                <a:cs typeface="Arial"/>
                <a:sym typeface="Arial"/>
              </a:rPr>
              <a:t>Perceptual</a:t>
            </a:r>
            <a:r>
              <a:rPr kumimoji="0" lang="pt-PT" sz="4000" b="0" i="0" u="none" strike="noStrike" kern="0" cap="sm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osis" panose="020B0604020202020204" charset="0"/>
                <a:cs typeface="Arial"/>
                <a:sym typeface="Arial"/>
              </a:rPr>
              <a:t> </a:t>
            </a:r>
            <a:r>
              <a:rPr kumimoji="0" lang="pt-PT" sz="4000" b="0" i="0" u="none" strike="noStrike" kern="0" cap="small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osis" panose="020B0604020202020204" charset="0"/>
                <a:cs typeface="Arial"/>
                <a:sym typeface="Arial"/>
              </a:rPr>
              <a:t>Map</a:t>
            </a:r>
            <a:r>
              <a:rPr kumimoji="0" lang="pt-PT" sz="4000" b="0" i="0" u="none" strike="noStrike" kern="0" cap="small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osis" panose="020B0604020202020204" charset="0"/>
                <a:cs typeface="Arial"/>
                <a:sym typeface="Arial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PT" sz="2400" b="1" i="0" u="none" strike="noStrike" kern="0" cap="small" spc="0" normalizeH="0" baseline="0" noProof="0" dirty="0">
                <a:ln>
                  <a:noFill/>
                </a:ln>
                <a:solidFill>
                  <a:srgbClr val="87C2E2"/>
                </a:solidFill>
                <a:effectLst/>
                <a:uLnTx/>
                <a:uFillTx/>
                <a:latin typeface="Dosis" panose="020B0604020202020204" charset="0"/>
                <a:cs typeface="Arial"/>
                <a:sym typeface="Arial"/>
              </a:rPr>
              <a:t>EAS </a:t>
            </a:r>
            <a:r>
              <a:rPr kumimoji="0" lang="pt-PT" sz="2400" b="1" i="0" u="none" strike="noStrike" kern="0" cap="small" spc="0" normalizeH="0" baseline="0" noProof="0" dirty="0" err="1">
                <a:ln>
                  <a:noFill/>
                </a:ln>
                <a:solidFill>
                  <a:srgbClr val="87C2E2"/>
                </a:solidFill>
                <a:effectLst/>
                <a:uLnTx/>
                <a:uFillTx/>
                <a:latin typeface="Dosis" panose="020B0604020202020204" charset="0"/>
                <a:cs typeface="Arial"/>
                <a:sym typeface="Arial"/>
              </a:rPr>
              <a:t>Systems</a:t>
            </a:r>
            <a:endParaRPr kumimoji="0" lang="pt-PT" sz="2400" b="1" i="0" u="none" strike="noStrike" kern="0" cap="small" spc="0" normalizeH="0" baseline="0" noProof="0" dirty="0">
              <a:ln>
                <a:noFill/>
              </a:ln>
              <a:solidFill>
                <a:srgbClr val="87C2E2"/>
              </a:solidFill>
              <a:effectLst/>
              <a:uLnTx/>
              <a:uFillTx/>
              <a:latin typeface="Dosis" panose="020B0604020202020204" charset="0"/>
              <a:cs typeface="Arial"/>
              <a:sym typeface="Arial"/>
            </a:endParaRPr>
          </a:p>
        </p:txBody>
      </p:sp>
      <p:pic>
        <p:nvPicPr>
          <p:cNvPr id="8" name="Picture 12">
            <a:extLst>
              <a:ext uri="{FF2B5EF4-FFF2-40B4-BE49-F238E27FC236}">
                <a16:creationId xmlns:a16="http://schemas.microsoft.com/office/drawing/2014/main" id="{1BC4CA2A-FFF0-4750-81ED-AC4E3FEF70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17" t="33032" r="31704" b="45438"/>
          <a:stretch/>
        </p:blipFill>
        <p:spPr>
          <a:xfrm>
            <a:off x="2865584" y="2994664"/>
            <a:ext cx="1573707" cy="791455"/>
          </a:xfrm>
          <a:prstGeom prst="rect">
            <a:avLst/>
          </a:prstGeom>
        </p:spPr>
      </p:pic>
      <p:sp>
        <p:nvSpPr>
          <p:cNvPr id="9" name="CaixaDeTexto 10">
            <a:extLst>
              <a:ext uri="{FF2B5EF4-FFF2-40B4-BE49-F238E27FC236}">
                <a16:creationId xmlns:a16="http://schemas.microsoft.com/office/drawing/2014/main" id="{FC3B3A10-1372-4BB6-9522-235BC180C8A0}"/>
              </a:ext>
            </a:extLst>
          </p:cNvPr>
          <p:cNvSpPr txBox="1"/>
          <p:nvPr/>
        </p:nvSpPr>
        <p:spPr>
          <a:xfrm>
            <a:off x="8828145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0D79A39-69EC-439E-B7CB-D02D333C83FB}"/>
              </a:ext>
            </a:extLst>
          </p:cNvPr>
          <p:cNvSpPr/>
          <p:nvPr/>
        </p:nvSpPr>
        <p:spPr>
          <a:xfrm>
            <a:off x="5227485" y="276122"/>
            <a:ext cx="1974663" cy="2061274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20B56C7-CEC1-4ACA-B968-9495E8D31F8C}"/>
              </a:ext>
            </a:extLst>
          </p:cNvPr>
          <p:cNvSpPr/>
          <p:nvPr/>
        </p:nvSpPr>
        <p:spPr>
          <a:xfrm rot="20241585">
            <a:off x="4945101" y="968113"/>
            <a:ext cx="248978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3200" b="1" dirty="0">
                <a:ln w="22225">
                  <a:solidFill>
                    <a:srgbClr val="87C2E2"/>
                  </a:solidFill>
                  <a:prstDash val="solid"/>
                </a:ln>
                <a:solidFill>
                  <a:schemeClr val="bg1"/>
                </a:solidFill>
                <a:effectLst>
                  <a:innerShdw blurRad="63500" dist="50800" dir="10800000">
                    <a:prstClr val="black">
                      <a:alpha val="50000"/>
                    </a:prstClr>
                  </a:innerShdw>
                </a:effectLst>
                <a:latin typeface="Dosis" panose="020B0604020202020204" charset="0"/>
                <a:ea typeface="맑은 고딕" pitchFamily="50" charset="-127"/>
                <a:cs typeface="Arial" pitchFamily="34" charset="0"/>
              </a:rPr>
              <a:t>Smart Alarms</a:t>
            </a:r>
          </a:p>
        </p:txBody>
      </p:sp>
    </p:spTree>
    <p:extLst>
      <p:ext uri="{BB962C8B-B14F-4D97-AF65-F5344CB8AC3E}">
        <p14:creationId xmlns:p14="http://schemas.microsoft.com/office/powerpoint/2010/main" val="3021134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F5405E4-B867-40B8-B9E0-733731040E25}"/>
              </a:ext>
            </a:extLst>
          </p:cNvPr>
          <p:cNvSpPr txBox="1"/>
          <p:nvPr/>
        </p:nvSpPr>
        <p:spPr>
          <a:xfrm rot="16200000">
            <a:off x="-1880179" y="1714322"/>
            <a:ext cx="45958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cap="small" dirty="0">
                <a:latin typeface="Dosis" panose="020B0604020202020204" charset="0"/>
              </a:rPr>
              <a:t>The Business Model Canvas</a:t>
            </a:r>
          </a:p>
          <a:p>
            <a:pPr algn="ctr"/>
            <a:r>
              <a:rPr lang="pt-PT" sz="2400" b="1" cap="small" dirty="0" err="1">
                <a:solidFill>
                  <a:srgbClr val="87C2E2"/>
                </a:solidFill>
                <a:latin typeface="Dosis" panose="020B0604020202020204" charset="0"/>
              </a:rPr>
              <a:t>Smart</a:t>
            </a:r>
            <a:r>
              <a:rPr lang="pt-PT" sz="2400" b="1" cap="small" dirty="0">
                <a:solidFill>
                  <a:srgbClr val="87C2E2"/>
                </a:solidFill>
                <a:latin typeface="Dosis" panose="020B0604020202020204" charset="0"/>
              </a:rPr>
              <a:t> </a:t>
            </a:r>
            <a:r>
              <a:rPr lang="pt-PT" sz="2400" b="1" cap="small" dirty="0" err="1">
                <a:solidFill>
                  <a:srgbClr val="87C2E2"/>
                </a:solidFill>
                <a:latin typeface="Dosis" panose="020B0604020202020204" charset="0"/>
              </a:rPr>
              <a:t>Alarms</a:t>
            </a:r>
            <a:endParaRPr lang="en-US" sz="2400" b="1" cap="small" dirty="0">
              <a:solidFill>
                <a:srgbClr val="87C2E2"/>
              </a:solidFill>
              <a:latin typeface="Dosis" panose="020B060402020202020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3033551-C1CF-46E8-9F60-14F3D8218C6D}"/>
              </a:ext>
            </a:extLst>
          </p:cNvPr>
          <p:cNvSpPr txBox="1"/>
          <p:nvPr/>
        </p:nvSpPr>
        <p:spPr>
          <a:xfrm>
            <a:off x="1397814" y="785826"/>
            <a:ext cx="82408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EF9A47D2-AF1E-44D8-B9E9-1A8D9530503B}"/>
              </a:ext>
            </a:extLst>
          </p:cNvPr>
          <p:cNvSpPr txBox="1"/>
          <p:nvPr/>
        </p:nvSpPr>
        <p:spPr>
          <a:xfrm>
            <a:off x="8828145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5</a:t>
            </a:r>
          </a:p>
        </p:txBody>
      </p:sp>
      <p:pic>
        <p:nvPicPr>
          <p:cNvPr id="3076" name="Picture 4" descr="Imagem relacionada">
            <a:extLst>
              <a:ext uri="{FF2B5EF4-FFF2-40B4-BE49-F238E27FC236}">
                <a16:creationId xmlns:a16="http://schemas.microsoft.com/office/drawing/2014/main" id="{05333892-8625-42A4-A4D9-7ED3D52B8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939" y="14852"/>
            <a:ext cx="8231061" cy="4782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8C3F5310-0297-4FB2-A889-1B7AAFB610A3}"/>
              </a:ext>
            </a:extLst>
          </p:cNvPr>
          <p:cNvSpPr txBox="1"/>
          <p:nvPr/>
        </p:nvSpPr>
        <p:spPr>
          <a:xfrm>
            <a:off x="1848042" y="3794668"/>
            <a:ext cx="246703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2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</a:rPr>
              <a:t>Team wages</a:t>
            </a:r>
            <a:r>
              <a:rPr lang="pt-PT" sz="1000" dirty="0">
                <a:latin typeface="Dosis Light" panose="020B0604020202020204" charset="0"/>
              </a:rPr>
              <a:t>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</a:rPr>
              <a:t>Rent</a:t>
            </a:r>
            <a:r>
              <a:rPr lang="pt-PT" sz="1000" dirty="0">
                <a:latin typeface="Dosis Light" panose="020B0604020202020204" charset="0"/>
              </a:rPr>
              <a:t>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</a:rPr>
              <a:t>Workers insurance</a:t>
            </a:r>
            <a:r>
              <a:rPr lang="pt-PT" sz="1000" dirty="0">
                <a:latin typeface="Dosis Light" panose="020B0604020202020204" charset="0"/>
              </a:rPr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0658C02-768A-4D6A-AF30-75410E992401}"/>
              </a:ext>
            </a:extLst>
          </p:cNvPr>
          <p:cNvSpPr txBox="1"/>
          <p:nvPr/>
        </p:nvSpPr>
        <p:spPr>
          <a:xfrm>
            <a:off x="3081560" y="3781581"/>
            <a:ext cx="117033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</a:rPr>
              <a:t>Raw material</a:t>
            </a:r>
            <a:r>
              <a:rPr lang="pt-PT" sz="1000" dirty="0">
                <a:latin typeface="Dosis Light" panose="020B0604020202020204" charset="0"/>
              </a:rPr>
              <a:t>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</a:rPr>
              <a:t>Energy;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</a:rPr>
              <a:t>Storage;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C8C98F5-0315-459B-AD9E-ABE5F3D2A41A}"/>
              </a:ext>
            </a:extLst>
          </p:cNvPr>
          <p:cNvSpPr txBox="1"/>
          <p:nvPr/>
        </p:nvSpPr>
        <p:spPr>
          <a:xfrm>
            <a:off x="2615778" y="2338385"/>
            <a:ext cx="153925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chemeClr val="tx1"/>
                </a:solidFill>
                <a:latin typeface="Dosis Light" panose="020B0604020202020204" charset="0"/>
              </a:rPr>
              <a:t>Manufacturing;</a:t>
            </a:r>
          </a:p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chemeClr val="tx1"/>
                </a:solidFill>
                <a:latin typeface="Dosis Light" panose="020B0604020202020204" charset="0"/>
              </a:rPr>
              <a:t>Software developers;</a:t>
            </a:r>
          </a:p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chemeClr val="tx1"/>
                </a:solidFill>
                <a:latin typeface="Dosis Light" panose="020B0604020202020204" charset="0"/>
              </a:rPr>
              <a:t>Engineering;</a:t>
            </a:r>
          </a:p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chemeClr val="tx1"/>
                </a:solidFill>
                <a:latin typeface="Dosis Light" panose="020B0604020202020204" charset="0"/>
              </a:rPr>
              <a:t>Patents;</a:t>
            </a:r>
          </a:p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chemeClr val="tx1"/>
                </a:solidFill>
                <a:latin typeface="Dosis Light" panose="020B0604020202020204" charset="0"/>
              </a:rPr>
              <a:t>Quality control</a:t>
            </a:r>
            <a:r>
              <a:rPr lang="pt-PT" sz="1000" dirty="0">
                <a:solidFill>
                  <a:schemeClr val="tx1"/>
                </a:solidFill>
                <a:latin typeface="Dosis Light" panose="020B0604020202020204" charset="0"/>
              </a:rPr>
              <a:t>.</a:t>
            </a:r>
            <a:endParaRPr lang="en-US" sz="900" dirty="0">
              <a:solidFill>
                <a:schemeClr val="tx1"/>
              </a:solidFill>
              <a:latin typeface="Dosis Light" panose="020B0604020202020204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251F98CF-34E4-43B9-8FF8-50A2849FA9D1}"/>
              </a:ext>
            </a:extLst>
          </p:cNvPr>
          <p:cNvSpPr/>
          <p:nvPr/>
        </p:nvSpPr>
        <p:spPr>
          <a:xfrm>
            <a:off x="2357315" y="559568"/>
            <a:ext cx="188456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0050" indent="-171450">
              <a:spcAft>
                <a:spcPts val="800"/>
              </a:spcAft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</a:rPr>
              <a:t>Innovation and development of the product;</a:t>
            </a:r>
          </a:p>
          <a:p>
            <a:pPr marL="400050" indent="-171450" algn="just">
              <a:spcAft>
                <a:spcPts val="800"/>
              </a:spcAft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</a:rPr>
              <a:t> Production;</a:t>
            </a:r>
          </a:p>
          <a:p>
            <a:pPr marL="400050" indent="-171450" algn="just">
              <a:spcAft>
                <a:spcPts val="800"/>
              </a:spcAft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</a:rPr>
              <a:t> Expedition;</a:t>
            </a:r>
          </a:p>
          <a:p>
            <a:pPr marL="400050" indent="-171450" algn="just">
              <a:spcAft>
                <a:spcPts val="800"/>
              </a:spcAft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</a:rPr>
              <a:t> Sales.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DFBFBD9F-4FA9-4881-A413-379D3C749B4A}"/>
              </a:ext>
            </a:extLst>
          </p:cNvPr>
          <p:cNvSpPr/>
          <p:nvPr/>
        </p:nvSpPr>
        <p:spPr>
          <a:xfrm>
            <a:off x="5888002" y="3686622"/>
            <a:ext cx="272905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</a:rPr>
              <a:t>Direct sales (software licensing + security tag or label);</a:t>
            </a:r>
          </a:p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</a:rPr>
              <a:t>Customer support services (repair, maintenance and replacement ).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A7C01DFA-6F8C-4600-99C4-CF710093C637}"/>
              </a:ext>
            </a:extLst>
          </p:cNvPr>
          <p:cNvSpPr/>
          <p:nvPr/>
        </p:nvSpPr>
        <p:spPr>
          <a:xfrm>
            <a:off x="5928812" y="2427882"/>
            <a:ext cx="15392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Technological fairs;</a:t>
            </a:r>
          </a:p>
          <a:p>
            <a:pPr marL="171450" lvl="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Direct sales supported by a website  (for </a:t>
            </a:r>
            <a:r>
              <a:rPr lang="en-US" sz="1000" dirty="0" err="1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renowal</a:t>
            </a:r>
            <a:r>
              <a:rPr lang="en-US" sz="1000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  <a:endParaRPr lang="en-US" sz="900" dirty="0">
              <a:latin typeface="Dosis Light" panose="020B060402020202020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8D5761E-0D22-41E2-87F7-3A296C51215F}"/>
              </a:ext>
            </a:extLst>
          </p:cNvPr>
          <p:cNvSpPr/>
          <p:nvPr/>
        </p:nvSpPr>
        <p:spPr>
          <a:xfrm>
            <a:off x="7554172" y="902640"/>
            <a:ext cx="1466633" cy="294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Retailers of all kinds: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68123A3-C07C-4E1D-A48D-25F2AD5CE076}"/>
              </a:ext>
            </a:extLst>
          </p:cNvPr>
          <p:cNvSpPr txBox="1"/>
          <p:nvPr/>
        </p:nvSpPr>
        <p:spPr>
          <a:xfrm>
            <a:off x="5888002" y="489420"/>
            <a:ext cx="1539256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73ADB9"/>
              </a:buClr>
            </a:pPr>
            <a:r>
              <a:rPr lang="en-US" sz="1100" b="1" dirty="0">
                <a:solidFill>
                  <a:srgbClr val="87C2E2"/>
                </a:solidFill>
                <a:latin typeface="Dosis Light" panose="020B0604020202020204" charset="0"/>
              </a:rPr>
              <a:t>Get:</a:t>
            </a:r>
            <a:r>
              <a:rPr lang="en-US" sz="1000" dirty="0">
                <a:latin typeface="Dosis Light" panose="020B0604020202020204" charset="0"/>
              </a:rPr>
              <a:t> offer 1 000 </a:t>
            </a:r>
            <a:r>
              <a:rPr lang="en-US" sz="1000">
                <a:latin typeface="Dosis Light" panose="020B0604020202020204" charset="0"/>
              </a:rPr>
              <a:t>Smart </a:t>
            </a:r>
            <a:r>
              <a:rPr lang="en-US" sz="1000" dirty="0">
                <a:latin typeface="Dosis Light" panose="020B0604020202020204" charset="0"/>
              </a:rPr>
              <a:t>A</a:t>
            </a:r>
            <a:r>
              <a:rPr lang="en-US" sz="1000">
                <a:latin typeface="Dosis Light" panose="020B0604020202020204" charset="0"/>
              </a:rPr>
              <a:t>larms</a:t>
            </a:r>
            <a:r>
              <a:rPr lang="en-US" sz="1000" dirty="0">
                <a:latin typeface="Dosis Light" panose="020B0604020202020204" charset="0"/>
              </a:rPr>
              <a:t> for test;</a:t>
            </a:r>
            <a:endParaRPr lang="en-US" sz="600" dirty="0">
              <a:latin typeface="Dosis Light" panose="020B0604020202020204" charset="0"/>
            </a:endParaRPr>
          </a:p>
          <a:p>
            <a:pPr>
              <a:buClr>
                <a:srgbClr val="73ADB9"/>
              </a:buClr>
            </a:pPr>
            <a:r>
              <a:rPr lang="en-US" sz="1000" b="1" dirty="0">
                <a:solidFill>
                  <a:srgbClr val="87C2E2"/>
                </a:solidFill>
                <a:latin typeface="Dosis Light" panose="020B0604020202020204" charset="0"/>
              </a:rPr>
              <a:t>Keep:</a:t>
            </a:r>
            <a:r>
              <a:rPr lang="en-US" sz="1000" dirty="0">
                <a:latin typeface="Dosis Light" panose="020B0604020202020204" charset="0"/>
              </a:rPr>
              <a:t> Warranty</a:t>
            </a:r>
            <a:r>
              <a:rPr lang="pt-PT" sz="1000" dirty="0">
                <a:latin typeface="Dosis Light" panose="020B0604020202020204" charset="0"/>
              </a:rPr>
              <a:t>;</a:t>
            </a:r>
            <a:r>
              <a:rPr lang="en-US" sz="1000" dirty="0">
                <a:latin typeface="Dosis Light" panose="020B0604020202020204" charset="0"/>
              </a:rPr>
              <a:t> maintenance/replacement services</a:t>
            </a:r>
            <a:r>
              <a:rPr lang="pt-PT" sz="1000" dirty="0">
                <a:latin typeface="Dosis Light" panose="020B0604020202020204" charset="0"/>
              </a:rPr>
              <a:t>;</a:t>
            </a:r>
            <a:endParaRPr lang="pt-PT" sz="600" dirty="0">
              <a:latin typeface="Dosis Light" panose="020B0604020202020204" charset="0"/>
            </a:endParaRPr>
          </a:p>
          <a:p>
            <a:pPr algn="just">
              <a:buClr>
                <a:srgbClr val="73ADB9"/>
              </a:buClr>
            </a:pPr>
            <a:r>
              <a:rPr lang="en-US" sz="1000" b="1" dirty="0">
                <a:solidFill>
                  <a:srgbClr val="87C2E2"/>
                </a:solidFill>
                <a:latin typeface="Dosis Light" panose="020B0604020202020204" charset="0"/>
              </a:rPr>
              <a:t>Grow</a:t>
            </a:r>
            <a:r>
              <a:rPr lang="en-US" sz="1000" dirty="0">
                <a:latin typeface="Dosis Light" panose="020B0604020202020204" charset="0"/>
              </a:rPr>
              <a:t>: Improvement of the technology;</a:t>
            </a:r>
          </a:p>
          <a:p>
            <a:pPr algn="just">
              <a:buClr>
                <a:srgbClr val="73ADB9"/>
              </a:buClr>
            </a:pPr>
            <a:r>
              <a:rPr lang="en-US" sz="1000" dirty="0">
                <a:latin typeface="Dosis Light" panose="020B0604020202020204" charset="0"/>
              </a:rPr>
              <a:t>Lowering of prices due to mass production.</a:t>
            </a:r>
          </a:p>
          <a:p>
            <a:pPr algn="just">
              <a:buClr>
                <a:srgbClr val="73ADB9"/>
              </a:buClr>
            </a:pPr>
            <a:endParaRPr lang="en-US" sz="1000" dirty="0">
              <a:latin typeface="Dosis Light" panose="020B0604020202020204" charset="0"/>
            </a:endParaRPr>
          </a:p>
          <a:p>
            <a:pPr algn="just">
              <a:lnSpc>
                <a:spcPct val="150000"/>
              </a:lnSpc>
              <a:buClr>
                <a:srgbClr val="73ADB9"/>
              </a:buClr>
            </a:pPr>
            <a:endParaRPr lang="en-US" sz="1000" dirty="0">
              <a:highlight>
                <a:srgbClr val="FFFF00"/>
              </a:highlight>
              <a:latin typeface="Dosis Light" panose="020B060402020202020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C36A8C9-D8FF-43BC-B0C4-2008135E7A77}"/>
              </a:ext>
            </a:extLst>
          </p:cNvPr>
          <p:cNvSpPr txBox="1"/>
          <p:nvPr/>
        </p:nvSpPr>
        <p:spPr>
          <a:xfrm>
            <a:off x="976709" y="900294"/>
            <a:ext cx="1588478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</a:rPr>
              <a:t>Raw materials providers;</a:t>
            </a:r>
          </a:p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pt-PT" sz="1000" dirty="0">
                <a:latin typeface="Dosis Light" panose="020B0604020202020204" charset="0"/>
              </a:rPr>
              <a:t>EDP;</a:t>
            </a:r>
          </a:p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pt-PT" sz="1000" dirty="0">
                <a:latin typeface="Dosis Light" panose="020B0604020202020204" charset="0"/>
              </a:rPr>
              <a:t>Águas de Portugal;</a:t>
            </a:r>
          </a:p>
          <a:p>
            <a:pPr marL="171450" indent="-171450" algn="just">
              <a:lnSpc>
                <a:spcPct val="150000"/>
              </a:lnSpc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00" dirty="0">
                <a:latin typeface="Dosis Light" panose="020B0604020202020204" charset="0"/>
              </a:rPr>
              <a:t>Distributors</a:t>
            </a:r>
            <a:r>
              <a:rPr lang="pt-PT" sz="1000" dirty="0">
                <a:latin typeface="Dosis Light" panose="020B0604020202020204" charset="0"/>
              </a:rPr>
              <a:t>.</a:t>
            </a:r>
            <a:endParaRPr lang="en-US" sz="1000" dirty="0">
              <a:latin typeface="Dosis Light" panose="020B0604020202020204" charset="0"/>
            </a:endParaRPr>
          </a:p>
          <a:p>
            <a:endParaRPr lang="en-US" sz="900" dirty="0">
              <a:latin typeface="Dosis Light" panose="020B0604020202020204" charset="0"/>
            </a:endParaRPr>
          </a:p>
          <a:p>
            <a:endParaRPr lang="en-US" dirty="0"/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72D4310F-ECE1-4A2D-BC33-12D95BE60E5F}"/>
              </a:ext>
            </a:extLst>
          </p:cNvPr>
          <p:cNvGrpSpPr/>
          <p:nvPr/>
        </p:nvGrpSpPr>
        <p:grpSpPr>
          <a:xfrm>
            <a:off x="4265517" y="2121161"/>
            <a:ext cx="1512000" cy="1398271"/>
            <a:chOff x="4267866" y="1267834"/>
            <a:chExt cx="1512000" cy="1398271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47844B41-893C-4243-AC43-AEADEE3B2226}"/>
                </a:ext>
              </a:extLst>
            </p:cNvPr>
            <p:cNvSpPr txBox="1"/>
            <p:nvPr/>
          </p:nvSpPr>
          <p:spPr>
            <a:xfrm>
              <a:off x="4267866" y="1267834"/>
              <a:ext cx="1512000" cy="525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lnSpc>
                  <a:spcPct val="150000"/>
                </a:lnSpc>
                <a:buClr>
                  <a:srgbClr val="73ADB9"/>
                </a:buClr>
                <a:buFont typeface="Wingdings" panose="05000000000000000000" pitchFamily="2" charset="2"/>
                <a:buChar char="ü"/>
              </a:pPr>
              <a:r>
                <a:rPr lang="en-US" sz="1000" dirty="0">
                  <a:latin typeface="Dosis Light" panose="020B0604020202020204" charset="0"/>
                </a:rPr>
                <a:t>Improvement of the stock’s tracking;</a:t>
              </a:r>
            </a:p>
          </p:txBody>
        </p: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D8FBE883-DDB8-416B-99D9-6E723BB742F4}"/>
                </a:ext>
              </a:extLst>
            </p:cNvPr>
            <p:cNvSpPr txBox="1"/>
            <p:nvPr/>
          </p:nvSpPr>
          <p:spPr>
            <a:xfrm>
              <a:off x="4277250" y="1867465"/>
              <a:ext cx="139912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Clr>
                  <a:srgbClr val="73ADB9"/>
                </a:buClr>
                <a:buFont typeface="Wingdings" panose="05000000000000000000" pitchFamily="2" charset="2"/>
                <a:buChar char="ü"/>
              </a:pPr>
              <a:r>
                <a:rPr lang="en-US" sz="1000" dirty="0">
                  <a:latin typeface="Dosis Light" panose="020B0604020202020204" charset="0"/>
                </a:rPr>
                <a:t>Combat theft;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442CEEE9-E5C6-4FA6-A44D-26CD23AB849D}"/>
                </a:ext>
              </a:extLst>
            </p:cNvPr>
            <p:cNvSpPr txBox="1"/>
            <p:nvPr/>
          </p:nvSpPr>
          <p:spPr>
            <a:xfrm>
              <a:off x="4277250" y="2265995"/>
              <a:ext cx="14834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Clr>
                  <a:srgbClr val="73ADB9"/>
                </a:buClr>
                <a:buFont typeface="Wingdings" panose="05000000000000000000" pitchFamily="2" charset="2"/>
                <a:buChar char="ü"/>
              </a:pPr>
              <a:r>
                <a:rPr lang="en-US" sz="1000" dirty="0">
                  <a:solidFill>
                    <a:schemeClr val="tx1"/>
                  </a:solidFill>
                  <a:latin typeface="Dosis Light" panose="020B0604020202020204" charset="0"/>
                </a:rPr>
                <a:t>Long durability and reusable.</a:t>
              </a:r>
              <a:endParaRPr lang="en-US" sz="1600" dirty="0"/>
            </a:p>
          </p:txBody>
        </p:sp>
      </p:grpSp>
      <p:sp>
        <p:nvSpPr>
          <p:cNvPr id="11" name="Retângulo 10">
            <a:extLst>
              <a:ext uri="{FF2B5EF4-FFF2-40B4-BE49-F238E27FC236}">
                <a16:creationId xmlns:a16="http://schemas.microsoft.com/office/drawing/2014/main" id="{548522BD-0521-4DA7-94F9-AC355DD3667E}"/>
              </a:ext>
            </a:extLst>
          </p:cNvPr>
          <p:cNvSpPr/>
          <p:nvPr/>
        </p:nvSpPr>
        <p:spPr>
          <a:xfrm>
            <a:off x="7725092" y="1163029"/>
            <a:ext cx="1232791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8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Apparel stores;</a:t>
            </a:r>
          </a:p>
          <a:p>
            <a:pPr marL="171450" lvl="8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Bookstores;</a:t>
            </a:r>
          </a:p>
          <a:p>
            <a:pPr marL="171450" lvl="8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Electronic device stores;</a:t>
            </a:r>
          </a:p>
          <a:p>
            <a:pPr marL="171450" lvl="8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Liquor stores.</a:t>
            </a:r>
            <a:endParaRPr lang="en-US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B09E082C-705C-4DC4-8EEA-535C4778CAAD}"/>
              </a:ext>
            </a:extLst>
          </p:cNvPr>
          <p:cNvSpPr/>
          <p:nvPr/>
        </p:nvSpPr>
        <p:spPr>
          <a:xfrm>
            <a:off x="1784535" y="3589181"/>
            <a:ext cx="97654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algn="just"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50" dirty="0">
                <a:latin typeface="Dosis Light" panose="020B0604020202020204" charset="0"/>
              </a:rPr>
              <a:t>Fixed costs</a:t>
            </a:r>
            <a:r>
              <a:rPr lang="pt-PT" sz="1050" dirty="0">
                <a:latin typeface="Dosis Light" panose="020B0604020202020204" charset="0"/>
              </a:rPr>
              <a:t>:</a:t>
            </a:r>
            <a:endParaRPr lang="en-US" sz="1050" dirty="0">
              <a:latin typeface="Dosis Light" panose="020B0604020202020204" charset="0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3C1DD30B-2503-442F-B73B-51BC68FC3D83}"/>
              </a:ext>
            </a:extLst>
          </p:cNvPr>
          <p:cNvSpPr/>
          <p:nvPr/>
        </p:nvSpPr>
        <p:spPr>
          <a:xfrm>
            <a:off x="2906391" y="3589181"/>
            <a:ext cx="112562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 algn="just">
              <a:buClr>
                <a:srgbClr val="73ADB9"/>
              </a:buClr>
              <a:buFont typeface="Wingdings" panose="05000000000000000000" pitchFamily="2" charset="2"/>
              <a:buChar char="ü"/>
            </a:pPr>
            <a:r>
              <a:rPr lang="en-US" sz="1050" dirty="0">
                <a:latin typeface="Dosis Light" panose="020B0604020202020204" charset="0"/>
              </a:rPr>
              <a:t>Variable costs</a:t>
            </a:r>
            <a:r>
              <a:rPr lang="pt-PT" sz="1050" dirty="0">
                <a:latin typeface="Dosis Light" panose="020B0604020202020204" charset="0"/>
              </a:rPr>
              <a:t>:</a:t>
            </a:r>
            <a:endParaRPr lang="en-US" sz="1050" dirty="0">
              <a:latin typeface="Dosis Light" panose="020B0604020202020204" charset="0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7F14BEA-45A7-46A8-9C1F-C09EB8119824}"/>
              </a:ext>
            </a:extLst>
          </p:cNvPr>
          <p:cNvSpPr/>
          <p:nvPr/>
        </p:nvSpPr>
        <p:spPr>
          <a:xfrm>
            <a:off x="4234229" y="480928"/>
            <a:ext cx="158847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50000"/>
              </a:lnSpc>
              <a:buClr>
                <a:srgbClr val="87C2E2"/>
              </a:buClr>
            </a:pPr>
            <a:r>
              <a:rPr lang="en-US" sz="1000" b="1" dirty="0">
                <a:latin typeface="Dosis Light" panose="020B0604020202020204" charset="0"/>
              </a:rPr>
              <a:t>For</a:t>
            </a:r>
            <a:r>
              <a:rPr lang="en-US" sz="1000" dirty="0">
                <a:latin typeface="Dosis Light" panose="020B0604020202020204" charset="0"/>
              </a:rPr>
              <a:t> stores of big dimension </a:t>
            </a:r>
            <a:r>
              <a:rPr lang="en-US" sz="1000" b="1" dirty="0">
                <a:latin typeface="Dosis Light" panose="020B0604020202020204" charset="0"/>
              </a:rPr>
              <a:t>who</a:t>
            </a:r>
            <a:r>
              <a:rPr lang="en-US" sz="1000" dirty="0">
                <a:latin typeface="Dosis Light" panose="020B0604020202020204" charset="0"/>
              </a:rPr>
              <a:t> have trouble keeping the store organized </a:t>
            </a:r>
            <a:r>
              <a:rPr lang="en-US" sz="1000" b="1" dirty="0">
                <a:latin typeface="Dosis Light" panose="020B0604020202020204" charset="0"/>
              </a:rPr>
              <a:t>our</a:t>
            </a:r>
            <a:r>
              <a:rPr lang="en-US" sz="1000" dirty="0">
                <a:latin typeface="Dosis Light" panose="020B0604020202020204" charset="0"/>
              </a:rPr>
              <a:t> Smart Alarms </a:t>
            </a:r>
            <a:r>
              <a:rPr lang="en-US" sz="1000" b="1" dirty="0">
                <a:latin typeface="Dosis Light" panose="020B0604020202020204" charset="0"/>
              </a:rPr>
              <a:t>provides </a:t>
            </a:r>
            <a:r>
              <a:rPr lang="en-US" sz="1000" dirty="0">
                <a:latin typeface="Dosis Light" panose="020B0604020202020204" charset="0"/>
              </a:rPr>
              <a:t>a way of locating items in a stores </a:t>
            </a:r>
            <a:r>
              <a:rPr lang="en-US" sz="1000" b="1" dirty="0">
                <a:latin typeface="Dosis Light" panose="020B0604020202020204" charset="0"/>
              </a:rPr>
              <a:t>unlike</a:t>
            </a:r>
            <a:r>
              <a:rPr lang="en-US" sz="1000" dirty="0">
                <a:latin typeface="Dosis Light" panose="020B0604020202020204" charset="0"/>
              </a:rPr>
              <a:t> the conventional alarm system.</a:t>
            </a:r>
          </a:p>
        </p:txBody>
      </p:sp>
    </p:spTree>
    <p:extLst>
      <p:ext uri="{BB962C8B-B14F-4D97-AF65-F5344CB8AC3E}">
        <p14:creationId xmlns:p14="http://schemas.microsoft.com/office/powerpoint/2010/main" val="87638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4" grpId="0"/>
      <p:bldP spid="6" grpId="0"/>
      <p:bldP spid="7" grpId="0"/>
      <p:bldP spid="8" grpId="0"/>
      <p:bldP spid="9" grpId="0"/>
      <p:bldP spid="10" grpId="0"/>
      <p:bldP spid="12" grpId="0"/>
      <p:bldP spid="13" grpId="0"/>
      <p:bldP spid="11" grpId="0"/>
      <p:bldP spid="16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D0125C3-66DE-4C41-B0FE-B134219C0113}"/>
              </a:ext>
            </a:extLst>
          </p:cNvPr>
          <p:cNvGraphicFramePr/>
          <p:nvPr/>
        </p:nvGraphicFramePr>
        <p:xfrm>
          <a:off x="348864" y="58185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4" name="Grupo 23">
            <a:extLst>
              <a:ext uri="{FF2B5EF4-FFF2-40B4-BE49-F238E27FC236}">
                <a16:creationId xmlns:a16="http://schemas.microsoft.com/office/drawing/2014/main" id="{9670F74D-2362-4B19-A9DC-F0689FA0CEB6}"/>
              </a:ext>
            </a:extLst>
          </p:cNvPr>
          <p:cNvGrpSpPr/>
          <p:nvPr/>
        </p:nvGrpSpPr>
        <p:grpSpPr>
          <a:xfrm>
            <a:off x="4093401" y="865219"/>
            <a:ext cx="1840719" cy="653143"/>
            <a:chOff x="3918857" y="445674"/>
            <a:chExt cx="1840719" cy="653143"/>
          </a:xfrm>
        </p:grpSpPr>
        <p:cxnSp>
          <p:nvCxnSpPr>
            <p:cNvPr id="21" name="Conexão reta 20">
              <a:extLst>
                <a:ext uri="{FF2B5EF4-FFF2-40B4-BE49-F238E27FC236}">
                  <a16:creationId xmlns:a16="http://schemas.microsoft.com/office/drawing/2014/main" id="{65923B1A-5B57-4740-B5A2-7154B88FE6BE}"/>
                </a:ext>
              </a:extLst>
            </p:cNvPr>
            <p:cNvCxnSpPr/>
            <p:nvPr/>
          </p:nvCxnSpPr>
          <p:spPr>
            <a:xfrm flipH="1">
              <a:off x="4679576" y="445674"/>
              <a:ext cx="1080000" cy="0"/>
            </a:xfrm>
            <a:prstGeom prst="line">
              <a:avLst/>
            </a:prstGeom>
            <a:ln w="19050">
              <a:solidFill>
                <a:srgbClr val="87C2E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xão reta unidirecional 22">
              <a:extLst>
                <a:ext uri="{FF2B5EF4-FFF2-40B4-BE49-F238E27FC236}">
                  <a16:creationId xmlns:a16="http://schemas.microsoft.com/office/drawing/2014/main" id="{5469EA51-8B7F-4360-8CEF-85C60BEDB9FB}"/>
                </a:ext>
              </a:extLst>
            </p:cNvPr>
            <p:cNvCxnSpPr/>
            <p:nvPr/>
          </p:nvCxnSpPr>
          <p:spPr>
            <a:xfrm flipH="1">
              <a:off x="3918857" y="445674"/>
              <a:ext cx="768404" cy="653143"/>
            </a:xfrm>
            <a:prstGeom prst="straightConnector1">
              <a:avLst/>
            </a:prstGeom>
            <a:ln w="19050">
              <a:solidFill>
                <a:srgbClr val="87C2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tângulo 24">
            <a:extLst>
              <a:ext uri="{FF2B5EF4-FFF2-40B4-BE49-F238E27FC236}">
                <a16:creationId xmlns:a16="http://schemas.microsoft.com/office/drawing/2014/main" id="{06E57425-2A3D-46E4-A64C-2B39C9DB4747}"/>
              </a:ext>
            </a:extLst>
          </p:cNvPr>
          <p:cNvSpPr/>
          <p:nvPr/>
        </p:nvSpPr>
        <p:spPr>
          <a:xfrm>
            <a:off x="5934120" y="403255"/>
            <a:ext cx="2802626" cy="900000"/>
          </a:xfrm>
          <a:prstGeom prst="rect">
            <a:avLst/>
          </a:prstGeom>
          <a:noFill/>
          <a:ln>
            <a:solidFill>
              <a:srgbClr val="87C2E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8F76B47-5272-487F-B966-C536FBE2EFD3}"/>
              </a:ext>
            </a:extLst>
          </p:cNvPr>
          <p:cNvSpPr/>
          <p:nvPr/>
        </p:nvSpPr>
        <p:spPr>
          <a:xfrm>
            <a:off x="6057677" y="1574322"/>
            <a:ext cx="210218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8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Apparel stores;</a:t>
            </a:r>
          </a:p>
          <a:p>
            <a:pPr marL="171450" lvl="8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Bookstores;</a:t>
            </a:r>
          </a:p>
          <a:p>
            <a:pPr marL="171450" lvl="8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Electronic device stores;</a:t>
            </a:r>
          </a:p>
          <a:p>
            <a:pPr marL="171450" lvl="8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Dosis Light" panose="020B060402020202020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Liquor stores.</a:t>
            </a:r>
            <a:endParaRPr lang="en-US" sz="2400" dirty="0"/>
          </a:p>
        </p:txBody>
      </p:sp>
      <p:sp>
        <p:nvSpPr>
          <p:cNvPr id="13" name="Shape 404">
            <a:extLst>
              <a:ext uri="{FF2B5EF4-FFF2-40B4-BE49-F238E27FC236}">
                <a16:creationId xmlns:a16="http://schemas.microsoft.com/office/drawing/2014/main" id="{EF82632B-3A59-4EF4-9C2A-E2D5FAB5318A}"/>
              </a:ext>
            </a:extLst>
          </p:cNvPr>
          <p:cNvSpPr/>
          <p:nvPr/>
        </p:nvSpPr>
        <p:spPr>
          <a:xfrm>
            <a:off x="856571" y="64048"/>
            <a:ext cx="643385" cy="603667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40500E20-EFDC-4577-8942-3BAC3B567288}"/>
              </a:ext>
            </a:extLst>
          </p:cNvPr>
          <p:cNvSpPr txBox="1">
            <a:spLocks/>
          </p:cNvSpPr>
          <p:nvPr/>
        </p:nvSpPr>
        <p:spPr>
          <a:xfrm>
            <a:off x="1499956" y="-314070"/>
            <a:ext cx="10032437" cy="1179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Dosis Light"/>
                <a:cs typeface="Arial" pitchFamily="34" charset="0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US" altLang="ko-KR" sz="4000" b="1" cap="small" dirty="0">
                <a:solidFill>
                  <a:schemeClr val="bg2"/>
                </a:solidFill>
                <a:latin typeface="+mj-lt"/>
              </a:rPr>
              <a:t>Market</a:t>
            </a:r>
            <a:endParaRPr lang="ko-KR" altLang="en-US" cap="small" dirty="0">
              <a:latin typeface="+mj-lt"/>
            </a:endParaRP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5654FFAD-06FA-4006-8E98-E2F2A6503C20}"/>
              </a:ext>
            </a:extLst>
          </p:cNvPr>
          <p:cNvSpPr txBox="1">
            <a:spLocks/>
          </p:cNvSpPr>
          <p:nvPr/>
        </p:nvSpPr>
        <p:spPr>
          <a:xfrm rot="16200000">
            <a:off x="-1958952" y="2706946"/>
            <a:ext cx="4281401" cy="507705"/>
          </a:xfrm>
          <a:prstGeom prst="rect">
            <a:avLst/>
          </a:prstGeom>
          <a:noFill/>
          <a:ln>
            <a:noFill/>
          </a:ln>
        </p:spPr>
        <p:txBody>
          <a:bodyPr wrap="square" lIns="396000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None/>
              <a:defRPr sz="1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Titillium Web Light"/>
                <a:cs typeface="Arial" pitchFamily="34" charset="0"/>
                <a:sym typeface="Titillium Web Light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b="1" dirty="0"/>
              <a:t>Sources:</a:t>
            </a:r>
            <a:r>
              <a:rPr lang="en-US" sz="650" dirty="0"/>
              <a:t> https://www.thebalance.com/us-retail-industry-overview-2892699/</a:t>
            </a:r>
          </a:p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dirty="0"/>
              <a:t>                 https://www.statista.com/statistics/443522/global-retail-sales/</a:t>
            </a:r>
          </a:p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dirty="0"/>
              <a:t>                 http://www.retail-index.com/HomeSearch/CalculateNumberofRetailerspercountrysector.aspx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72CB4ED3-E31F-40D1-B7EF-149A6874D4B6}"/>
              </a:ext>
            </a:extLst>
          </p:cNvPr>
          <p:cNvSpPr txBox="1"/>
          <p:nvPr/>
        </p:nvSpPr>
        <p:spPr>
          <a:xfrm>
            <a:off x="8828145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7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E0F5429-CAAD-4411-A6A3-AE5B2BA1F7B7}"/>
              </a:ext>
            </a:extLst>
          </p:cNvPr>
          <p:cNvSpPr txBox="1"/>
          <p:nvPr/>
        </p:nvSpPr>
        <p:spPr>
          <a:xfrm>
            <a:off x="5764048" y="403255"/>
            <a:ext cx="3142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>
                <a:latin typeface="Dosis" panose="020B0604020202020204" charset="0"/>
              </a:rPr>
              <a:t>TAM </a:t>
            </a:r>
            <a:r>
              <a:rPr lang="en-US" sz="1800" dirty="0">
                <a:latin typeface="Dosis" panose="020B0604020202020204" charset="0"/>
              </a:rPr>
              <a:t>:</a:t>
            </a:r>
            <a:endParaRPr lang="en-US" sz="1800" dirty="0">
              <a:latin typeface="Dosis Light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latin typeface="Dosis Light" panose="020B0604020202020204" charset="0"/>
              </a:rPr>
              <a:t>	</a:t>
            </a:r>
            <a:r>
              <a:rPr lang="en-US" sz="1800" dirty="0">
                <a:highlight>
                  <a:srgbClr val="87C2E2"/>
                </a:highlight>
                <a:latin typeface="Dosis Light" panose="020B0604020202020204" charset="0"/>
              </a:rPr>
              <a:t>5926</a:t>
            </a:r>
            <a:r>
              <a:rPr lang="en-US" sz="1800" dirty="0">
                <a:highlight>
                  <a:srgbClr val="87C2E2"/>
                </a:highlight>
                <a:latin typeface="Dosis" panose="020B0604020202020204" charset="0"/>
              </a:rPr>
              <a:t> Retailers</a:t>
            </a:r>
            <a:r>
              <a:rPr lang="en-US" sz="1800" dirty="0">
                <a:highlight>
                  <a:srgbClr val="87C2E2"/>
                </a:highlight>
                <a:latin typeface="Dosis Light" panose="020B060402020202020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540481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D0125C3-66DE-4C41-B0FE-B134219C0113}"/>
              </a:ext>
            </a:extLst>
          </p:cNvPr>
          <p:cNvGraphicFramePr/>
          <p:nvPr/>
        </p:nvGraphicFramePr>
        <p:xfrm>
          <a:off x="348864" y="58185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4" name="Grupo 23">
            <a:extLst>
              <a:ext uri="{FF2B5EF4-FFF2-40B4-BE49-F238E27FC236}">
                <a16:creationId xmlns:a16="http://schemas.microsoft.com/office/drawing/2014/main" id="{9670F74D-2362-4B19-A9DC-F0689FA0CEB6}"/>
              </a:ext>
            </a:extLst>
          </p:cNvPr>
          <p:cNvGrpSpPr/>
          <p:nvPr/>
        </p:nvGrpSpPr>
        <p:grpSpPr>
          <a:xfrm>
            <a:off x="4093401" y="865219"/>
            <a:ext cx="1840719" cy="653143"/>
            <a:chOff x="3918857" y="445674"/>
            <a:chExt cx="1840719" cy="653143"/>
          </a:xfrm>
        </p:grpSpPr>
        <p:cxnSp>
          <p:nvCxnSpPr>
            <p:cNvPr id="21" name="Conexão reta 20">
              <a:extLst>
                <a:ext uri="{FF2B5EF4-FFF2-40B4-BE49-F238E27FC236}">
                  <a16:creationId xmlns:a16="http://schemas.microsoft.com/office/drawing/2014/main" id="{65923B1A-5B57-4740-B5A2-7154B88FE6BE}"/>
                </a:ext>
              </a:extLst>
            </p:cNvPr>
            <p:cNvCxnSpPr/>
            <p:nvPr/>
          </p:nvCxnSpPr>
          <p:spPr>
            <a:xfrm flipH="1">
              <a:off x="4679576" y="445674"/>
              <a:ext cx="1080000" cy="0"/>
            </a:xfrm>
            <a:prstGeom prst="line">
              <a:avLst/>
            </a:prstGeom>
            <a:ln w="19050">
              <a:solidFill>
                <a:srgbClr val="87C2E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xão reta unidirecional 22">
              <a:extLst>
                <a:ext uri="{FF2B5EF4-FFF2-40B4-BE49-F238E27FC236}">
                  <a16:creationId xmlns:a16="http://schemas.microsoft.com/office/drawing/2014/main" id="{5469EA51-8B7F-4360-8CEF-85C60BEDB9FB}"/>
                </a:ext>
              </a:extLst>
            </p:cNvPr>
            <p:cNvCxnSpPr/>
            <p:nvPr/>
          </p:nvCxnSpPr>
          <p:spPr>
            <a:xfrm flipH="1">
              <a:off x="3918857" y="445674"/>
              <a:ext cx="768404" cy="653143"/>
            </a:xfrm>
            <a:prstGeom prst="straightConnector1">
              <a:avLst/>
            </a:prstGeom>
            <a:ln w="19050">
              <a:solidFill>
                <a:srgbClr val="87C2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tângulo 24">
            <a:extLst>
              <a:ext uri="{FF2B5EF4-FFF2-40B4-BE49-F238E27FC236}">
                <a16:creationId xmlns:a16="http://schemas.microsoft.com/office/drawing/2014/main" id="{06E57425-2A3D-46E4-A64C-2B39C9DB4747}"/>
              </a:ext>
            </a:extLst>
          </p:cNvPr>
          <p:cNvSpPr/>
          <p:nvPr/>
        </p:nvSpPr>
        <p:spPr>
          <a:xfrm>
            <a:off x="5934120" y="403255"/>
            <a:ext cx="2802626" cy="900000"/>
          </a:xfrm>
          <a:prstGeom prst="rect">
            <a:avLst/>
          </a:prstGeom>
          <a:noFill/>
          <a:ln>
            <a:solidFill>
              <a:srgbClr val="87C2E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7BE4827E-886B-496E-8978-FC5199C8A7E7}"/>
              </a:ext>
            </a:extLst>
          </p:cNvPr>
          <p:cNvGrpSpPr/>
          <p:nvPr/>
        </p:nvGrpSpPr>
        <p:grpSpPr>
          <a:xfrm>
            <a:off x="772813" y="1403708"/>
            <a:ext cx="3240000" cy="3240000"/>
            <a:chOff x="1422400" y="812799"/>
            <a:chExt cx="3251200" cy="32512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FEBC6FC-EB97-47A8-94F1-3E5A41810A65}"/>
                </a:ext>
              </a:extLst>
            </p:cNvPr>
            <p:cNvSpPr/>
            <p:nvPr/>
          </p:nvSpPr>
          <p:spPr>
            <a:xfrm>
              <a:off x="1422400" y="812799"/>
              <a:ext cx="3251200" cy="325120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shade val="50000"/>
                <a:hueOff val="75588"/>
                <a:satOff val="-3463"/>
                <a:lumOff val="20843"/>
                <a:alphaOff val="0"/>
              </a:schemeClr>
            </a:fillRef>
            <a:effectRef idx="0">
              <a:schemeClr val="accent4">
                <a:shade val="50000"/>
                <a:hueOff val="75588"/>
                <a:satOff val="-3463"/>
                <a:lumOff val="20843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9309EB8D-27E5-4BB2-8EA9-83641C49CC25}"/>
                </a:ext>
              </a:extLst>
            </p:cNvPr>
            <p:cNvSpPr txBox="1"/>
            <p:nvPr/>
          </p:nvSpPr>
          <p:spPr>
            <a:xfrm>
              <a:off x="1845908" y="1661244"/>
              <a:ext cx="2459438" cy="15543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5344" tIns="85344" rIns="85344" bIns="85344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noProof="0" dirty="0">
                  <a:latin typeface="Dosis Light" panose="020B0604020202020204" charset="0"/>
                </a:rPr>
                <a:t>Served Available Market (SAM)</a:t>
              </a:r>
            </a:p>
          </p:txBody>
        </p:sp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FE9A42D-6F81-4AFF-8935-366AE35B035F}"/>
              </a:ext>
            </a:extLst>
          </p:cNvPr>
          <p:cNvSpPr txBox="1"/>
          <p:nvPr/>
        </p:nvSpPr>
        <p:spPr>
          <a:xfrm>
            <a:off x="1972711" y="736657"/>
            <a:ext cx="911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chemeClr val="bg1"/>
                </a:solidFill>
                <a:latin typeface="Dosis Light" panose="020B0604020202020204" charset="0"/>
              </a:rPr>
              <a:t>TAM</a:t>
            </a:r>
            <a:endParaRPr lang="en-US" sz="28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E56D12C2-3AE8-491D-922A-0C8A5FD96131}"/>
              </a:ext>
            </a:extLst>
          </p:cNvPr>
          <p:cNvGrpSpPr/>
          <p:nvPr/>
        </p:nvGrpSpPr>
        <p:grpSpPr>
          <a:xfrm>
            <a:off x="3968989" y="1925215"/>
            <a:ext cx="1480719" cy="653143"/>
            <a:chOff x="3918857" y="445674"/>
            <a:chExt cx="1480719" cy="653143"/>
          </a:xfrm>
        </p:grpSpPr>
        <p:cxnSp>
          <p:nvCxnSpPr>
            <p:cNvPr id="37" name="Conexão reta 36">
              <a:extLst>
                <a:ext uri="{FF2B5EF4-FFF2-40B4-BE49-F238E27FC236}">
                  <a16:creationId xmlns:a16="http://schemas.microsoft.com/office/drawing/2014/main" id="{AC4ECCFF-65F8-45D9-82DD-75A6CCE30588}"/>
                </a:ext>
              </a:extLst>
            </p:cNvPr>
            <p:cNvCxnSpPr/>
            <p:nvPr/>
          </p:nvCxnSpPr>
          <p:spPr>
            <a:xfrm flipH="1">
              <a:off x="4679576" y="445674"/>
              <a:ext cx="720000" cy="0"/>
            </a:xfrm>
            <a:prstGeom prst="line">
              <a:avLst/>
            </a:prstGeom>
            <a:ln w="19050">
              <a:solidFill>
                <a:srgbClr val="73ADB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xão reta unidirecional 37">
              <a:extLst>
                <a:ext uri="{FF2B5EF4-FFF2-40B4-BE49-F238E27FC236}">
                  <a16:creationId xmlns:a16="http://schemas.microsoft.com/office/drawing/2014/main" id="{16B537C6-12D2-4C9A-9147-FA361571F733}"/>
                </a:ext>
              </a:extLst>
            </p:cNvPr>
            <p:cNvCxnSpPr/>
            <p:nvPr/>
          </p:nvCxnSpPr>
          <p:spPr>
            <a:xfrm flipH="1">
              <a:off x="3918857" y="445674"/>
              <a:ext cx="768404" cy="653143"/>
            </a:xfrm>
            <a:prstGeom prst="straightConnector1">
              <a:avLst/>
            </a:prstGeom>
            <a:ln w="19050">
              <a:solidFill>
                <a:srgbClr val="73ADB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tângulo 38">
            <a:extLst>
              <a:ext uri="{FF2B5EF4-FFF2-40B4-BE49-F238E27FC236}">
                <a16:creationId xmlns:a16="http://schemas.microsoft.com/office/drawing/2014/main" id="{A14B3CFE-33A1-4915-81EA-45F76AF862D9}"/>
              </a:ext>
            </a:extLst>
          </p:cNvPr>
          <p:cNvSpPr/>
          <p:nvPr/>
        </p:nvSpPr>
        <p:spPr>
          <a:xfrm>
            <a:off x="5446843" y="1555398"/>
            <a:ext cx="2974857" cy="900000"/>
          </a:xfrm>
          <a:prstGeom prst="rect">
            <a:avLst/>
          </a:prstGeom>
          <a:noFill/>
          <a:ln>
            <a:solidFill>
              <a:srgbClr val="73ADB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hape 404">
            <a:extLst>
              <a:ext uri="{FF2B5EF4-FFF2-40B4-BE49-F238E27FC236}">
                <a16:creationId xmlns:a16="http://schemas.microsoft.com/office/drawing/2014/main" id="{BD65FD09-7DAD-42F4-B13C-81DCBEF36927}"/>
              </a:ext>
            </a:extLst>
          </p:cNvPr>
          <p:cNvSpPr/>
          <p:nvPr/>
        </p:nvSpPr>
        <p:spPr>
          <a:xfrm>
            <a:off x="856571" y="64048"/>
            <a:ext cx="643385" cy="603667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" name="Title 2">
            <a:extLst>
              <a:ext uri="{FF2B5EF4-FFF2-40B4-BE49-F238E27FC236}">
                <a16:creationId xmlns:a16="http://schemas.microsoft.com/office/drawing/2014/main" id="{E89D5685-6891-4336-BC72-1A4E402AF980}"/>
              </a:ext>
            </a:extLst>
          </p:cNvPr>
          <p:cNvSpPr txBox="1">
            <a:spLocks/>
          </p:cNvSpPr>
          <p:nvPr/>
        </p:nvSpPr>
        <p:spPr>
          <a:xfrm>
            <a:off x="1499956" y="-314070"/>
            <a:ext cx="10032437" cy="1179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Dosis Light"/>
                <a:cs typeface="Arial" pitchFamily="34" charset="0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US" altLang="ko-KR" sz="4000" b="1" cap="small" dirty="0">
                <a:solidFill>
                  <a:schemeClr val="bg2"/>
                </a:solidFill>
                <a:latin typeface="+mj-lt"/>
              </a:rPr>
              <a:t>Market</a:t>
            </a:r>
            <a:endParaRPr lang="ko-KR" altLang="en-US" cap="small" dirty="0">
              <a:latin typeface="+mj-lt"/>
            </a:endParaRPr>
          </a:p>
        </p:txBody>
      </p:sp>
      <p:sp>
        <p:nvSpPr>
          <p:cNvPr id="28" name="Content Placeholder 4">
            <a:extLst>
              <a:ext uri="{FF2B5EF4-FFF2-40B4-BE49-F238E27FC236}">
                <a16:creationId xmlns:a16="http://schemas.microsoft.com/office/drawing/2014/main" id="{AF75D61D-5545-40F5-8451-7A4718C21E30}"/>
              </a:ext>
            </a:extLst>
          </p:cNvPr>
          <p:cNvSpPr txBox="1">
            <a:spLocks/>
          </p:cNvSpPr>
          <p:nvPr/>
        </p:nvSpPr>
        <p:spPr>
          <a:xfrm rot="16200000">
            <a:off x="-1958952" y="2706946"/>
            <a:ext cx="4281401" cy="507705"/>
          </a:xfrm>
          <a:prstGeom prst="rect">
            <a:avLst/>
          </a:prstGeom>
          <a:noFill/>
          <a:ln>
            <a:noFill/>
          </a:ln>
        </p:spPr>
        <p:txBody>
          <a:bodyPr wrap="square" lIns="396000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None/>
              <a:defRPr sz="1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Titillium Web Light"/>
                <a:cs typeface="Arial" pitchFamily="34" charset="0"/>
                <a:sym typeface="Titillium Web Light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b="1" dirty="0"/>
              <a:t>Sources:</a:t>
            </a:r>
            <a:r>
              <a:rPr lang="en-US" sz="650" dirty="0"/>
              <a:t> https://www.thebalance.com/us-retail-industry-overview-2892699/</a:t>
            </a:r>
          </a:p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dirty="0"/>
              <a:t>                 https://www.statista.com/statistics/443522/global-retail-sales/</a:t>
            </a:r>
          </a:p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dirty="0"/>
              <a:t>                 http://www.retail-index.com/HomeSearch/CalculateNumberofRetailerspercountrysector.aspx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D1C5FD1-B817-49B0-AE03-F9D038000FB6}"/>
              </a:ext>
            </a:extLst>
          </p:cNvPr>
          <p:cNvSpPr txBox="1"/>
          <p:nvPr/>
        </p:nvSpPr>
        <p:spPr>
          <a:xfrm>
            <a:off x="8828145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8</a:t>
            </a:r>
          </a:p>
        </p:txBody>
      </p:sp>
      <p:sp>
        <p:nvSpPr>
          <p:cNvPr id="29" name="CaixaDeTexto 33">
            <a:extLst>
              <a:ext uri="{FF2B5EF4-FFF2-40B4-BE49-F238E27FC236}">
                <a16:creationId xmlns:a16="http://schemas.microsoft.com/office/drawing/2014/main" id="{2BB40A69-788E-4D16-84E7-4AD18E44E488}"/>
              </a:ext>
            </a:extLst>
          </p:cNvPr>
          <p:cNvSpPr txBox="1"/>
          <p:nvPr/>
        </p:nvSpPr>
        <p:spPr>
          <a:xfrm>
            <a:off x="5446843" y="1572121"/>
            <a:ext cx="297485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>
                <a:latin typeface="Dosis Light" panose="020B0604020202020204" charset="0"/>
              </a:rPr>
              <a:t>SAM - </a:t>
            </a:r>
            <a:r>
              <a:rPr lang="en-US" sz="1800" dirty="0">
                <a:latin typeface="Dosis Light" panose="020B0604020202020204" charset="0"/>
              </a:rPr>
              <a:t>Worldwide</a:t>
            </a:r>
            <a:r>
              <a:rPr lang="pt-PT" sz="1800" dirty="0">
                <a:latin typeface="Dosis Light" panose="020B0604020202020204" charset="0"/>
              </a:rPr>
              <a:t> </a:t>
            </a:r>
            <a:r>
              <a:rPr lang="en-US" sz="1800" dirty="0">
                <a:latin typeface="Dosis" panose="020B0604020202020204" charset="0"/>
              </a:rPr>
              <a:t>Inditex:</a:t>
            </a:r>
            <a:endParaRPr lang="pt-PT" sz="1800" dirty="0">
              <a:latin typeface="Dosis Light" panose="020B0604020202020204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dirty="0">
                <a:highlight>
                  <a:srgbClr val="73ADB9"/>
                </a:highlight>
                <a:latin typeface="Dosis Light" panose="020B0604020202020204" charset="0"/>
              </a:rPr>
              <a:t>7405 Stores  </a:t>
            </a:r>
          </a:p>
          <a:p>
            <a:endParaRPr lang="pt-PT" dirty="0">
              <a:latin typeface="Dosis Light" panose="020B0604020202020204" charset="0"/>
            </a:endParaRPr>
          </a:p>
          <a:p>
            <a:endParaRPr lang="en-US" dirty="0">
              <a:latin typeface="Dosis Light" panose="020B0604020202020204" charset="0"/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1C2B32C6-847D-41C2-A53D-1B1D354E40CD}"/>
              </a:ext>
            </a:extLst>
          </p:cNvPr>
          <p:cNvSpPr txBox="1"/>
          <p:nvPr/>
        </p:nvSpPr>
        <p:spPr>
          <a:xfrm>
            <a:off x="5764048" y="403255"/>
            <a:ext cx="3142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>
                <a:latin typeface="Dosis" panose="020B0604020202020204" charset="0"/>
              </a:rPr>
              <a:t>TAM </a:t>
            </a:r>
            <a:r>
              <a:rPr lang="en-US" sz="1800" dirty="0">
                <a:latin typeface="Dosis" panose="020B0604020202020204" charset="0"/>
              </a:rPr>
              <a:t>:</a:t>
            </a:r>
            <a:endParaRPr lang="en-US" sz="1800" dirty="0">
              <a:latin typeface="Dosis Light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latin typeface="Dosis Light" panose="020B0604020202020204" charset="0"/>
              </a:rPr>
              <a:t>	</a:t>
            </a:r>
            <a:r>
              <a:rPr lang="en-US" sz="1800" dirty="0">
                <a:highlight>
                  <a:srgbClr val="87C2E2"/>
                </a:highlight>
                <a:latin typeface="Dosis Light" panose="020B0604020202020204" charset="0"/>
              </a:rPr>
              <a:t>5926</a:t>
            </a:r>
            <a:r>
              <a:rPr lang="en-US" sz="1800" dirty="0">
                <a:highlight>
                  <a:srgbClr val="87C2E2"/>
                </a:highlight>
                <a:latin typeface="Dosis" panose="020B0604020202020204" charset="0"/>
              </a:rPr>
              <a:t> Retailers</a:t>
            </a:r>
            <a:r>
              <a:rPr lang="en-US" sz="1800" dirty="0">
                <a:highlight>
                  <a:srgbClr val="87C2E2"/>
                </a:highlight>
                <a:latin typeface="Dosis Light" panose="020B060402020202020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01366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D0125C3-66DE-4C41-B0FE-B134219C0113}"/>
              </a:ext>
            </a:extLst>
          </p:cNvPr>
          <p:cNvGraphicFramePr/>
          <p:nvPr/>
        </p:nvGraphicFramePr>
        <p:xfrm>
          <a:off x="348864" y="58185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4" name="Grupo 23">
            <a:extLst>
              <a:ext uri="{FF2B5EF4-FFF2-40B4-BE49-F238E27FC236}">
                <a16:creationId xmlns:a16="http://schemas.microsoft.com/office/drawing/2014/main" id="{9670F74D-2362-4B19-A9DC-F0689FA0CEB6}"/>
              </a:ext>
            </a:extLst>
          </p:cNvPr>
          <p:cNvGrpSpPr/>
          <p:nvPr/>
        </p:nvGrpSpPr>
        <p:grpSpPr>
          <a:xfrm>
            <a:off x="4093401" y="865219"/>
            <a:ext cx="1840719" cy="653143"/>
            <a:chOff x="3918857" y="445674"/>
            <a:chExt cx="1840719" cy="653143"/>
          </a:xfrm>
        </p:grpSpPr>
        <p:cxnSp>
          <p:nvCxnSpPr>
            <p:cNvPr id="21" name="Conexão reta 20">
              <a:extLst>
                <a:ext uri="{FF2B5EF4-FFF2-40B4-BE49-F238E27FC236}">
                  <a16:creationId xmlns:a16="http://schemas.microsoft.com/office/drawing/2014/main" id="{65923B1A-5B57-4740-B5A2-7154B88FE6BE}"/>
                </a:ext>
              </a:extLst>
            </p:cNvPr>
            <p:cNvCxnSpPr/>
            <p:nvPr/>
          </p:nvCxnSpPr>
          <p:spPr>
            <a:xfrm flipH="1">
              <a:off x="4679576" y="445674"/>
              <a:ext cx="1080000" cy="0"/>
            </a:xfrm>
            <a:prstGeom prst="line">
              <a:avLst/>
            </a:prstGeom>
            <a:ln w="19050">
              <a:solidFill>
                <a:srgbClr val="87C2E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xão reta unidirecional 22">
              <a:extLst>
                <a:ext uri="{FF2B5EF4-FFF2-40B4-BE49-F238E27FC236}">
                  <a16:creationId xmlns:a16="http://schemas.microsoft.com/office/drawing/2014/main" id="{5469EA51-8B7F-4360-8CEF-85C60BEDB9FB}"/>
                </a:ext>
              </a:extLst>
            </p:cNvPr>
            <p:cNvCxnSpPr/>
            <p:nvPr/>
          </p:nvCxnSpPr>
          <p:spPr>
            <a:xfrm flipH="1">
              <a:off x="3918857" y="445674"/>
              <a:ext cx="768404" cy="653143"/>
            </a:xfrm>
            <a:prstGeom prst="straightConnector1">
              <a:avLst/>
            </a:prstGeom>
            <a:ln w="19050">
              <a:solidFill>
                <a:srgbClr val="87C2E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Retângulo 24">
            <a:extLst>
              <a:ext uri="{FF2B5EF4-FFF2-40B4-BE49-F238E27FC236}">
                <a16:creationId xmlns:a16="http://schemas.microsoft.com/office/drawing/2014/main" id="{06E57425-2A3D-46E4-A64C-2B39C9DB4747}"/>
              </a:ext>
            </a:extLst>
          </p:cNvPr>
          <p:cNvSpPr/>
          <p:nvPr/>
        </p:nvSpPr>
        <p:spPr>
          <a:xfrm>
            <a:off x="5934120" y="403255"/>
            <a:ext cx="2802626" cy="900000"/>
          </a:xfrm>
          <a:prstGeom prst="rect">
            <a:avLst/>
          </a:prstGeom>
          <a:noFill/>
          <a:ln>
            <a:solidFill>
              <a:srgbClr val="87C2E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upo 16">
            <a:extLst>
              <a:ext uri="{FF2B5EF4-FFF2-40B4-BE49-F238E27FC236}">
                <a16:creationId xmlns:a16="http://schemas.microsoft.com/office/drawing/2014/main" id="{7BE4827E-886B-496E-8978-FC5199C8A7E7}"/>
              </a:ext>
            </a:extLst>
          </p:cNvPr>
          <p:cNvGrpSpPr/>
          <p:nvPr/>
        </p:nvGrpSpPr>
        <p:grpSpPr>
          <a:xfrm>
            <a:off x="772813" y="1403708"/>
            <a:ext cx="3240000" cy="3240000"/>
            <a:chOff x="1422400" y="812799"/>
            <a:chExt cx="3251200" cy="32512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FEBC6FC-EB97-47A8-94F1-3E5A41810A65}"/>
                </a:ext>
              </a:extLst>
            </p:cNvPr>
            <p:cNvSpPr/>
            <p:nvPr/>
          </p:nvSpPr>
          <p:spPr>
            <a:xfrm>
              <a:off x="1422400" y="812799"/>
              <a:ext cx="3251200" cy="325120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shade val="50000"/>
                <a:hueOff val="75588"/>
                <a:satOff val="-3463"/>
                <a:lumOff val="20843"/>
                <a:alphaOff val="0"/>
              </a:schemeClr>
            </a:fillRef>
            <a:effectRef idx="0">
              <a:schemeClr val="accent4">
                <a:shade val="50000"/>
                <a:hueOff val="75588"/>
                <a:satOff val="-3463"/>
                <a:lumOff val="20843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Oval 4">
              <a:extLst>
                <a:ext uri="{FF2B5EF4-FFF2-40B4-BE49-F238E27FC236}">
                  <a16:creationId xmlns:a16="http://schemas.microsoft.com/office/drawing/2014/main" id="{9309EB8D-27E5-4BB2-8EA9-83641C49CC25}"/>
                </a:ext>
              </a:extLst>
            </p:cNvPr>
            <p:cNvSpPr txBox="1"/>
            <p:nvPr/>
          </p:nvSpPr>
          <p:spPr>
            <a:xfrm>
              <a:off x="1845908" y="1661244"/>
              <a:ext cx="2459438" cy="15543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5344" tIns="85344" rIns="85344" bIns="85344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noProof="0" dirty="0">
                  <a:latin typeface="Dosis Light" panose="020B0604020202020204" charset="0"/>
                </a:rPr>
                <a:t>Served Available Market (SAM)</a:t>
              </a:r>
            </a:p>
          </p:txBody>
        </p:sp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FE9A42D-6F81-4AFF-8935-366AE35B035F}"/>
              </a:ext>
            </a:extLst>
          </p:cNvPr>
          <p:cNvSpPr txBox="1"/>
          <p:nvPr/>
        </p:nvSpPr>
        <p:spPr>
          <a:xfrm>
            <a:off x="1972711" y="736657"/>
            <a:ext cx="911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chemeClr val="bg1"/>
                </a:solidFill>
                <a:latin typeface="Dosis Light" panose="020B0604020202020204" charset="0"/>
              </a:rPr>
              <a:t>TAM</a:t>
            </a:r>
            <a:endParaRPr lang="en-US" sz="28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  <p:grpSp>
        <p:nvGrpSpPr>
          <p:cNvPr id="36" name="Grupo 35">
            <a:extLst>
              <a:ext uri="{FF2B5EF4-FFF2-40B4-BE49-F238E27FC236}">
                <a16:creationId xmlns:a16="http://schemas.microsoft.com/office/drawing/2014/main" id="{E56D12C2-3AE8-491D-922A-0C8A5FD96131}"/>
              </a:ext>
            </a:extLst>
          </p:cNvPr>
          <p:cNvGrpSpPr/>
          <p:nvPr/>
        </p:nvGrpSpPr>
        <p:grpSpPr>
          <a:xfrm>
            <a:off x="3953087" y="1925215"/>
            <a:ext cx="1480719" cy="653143"/>
            <a:chOff x="3918857" y="445674"/>
            <a:chExt cx="1480719" cy="653143"/>
          </a:xfrm>
        </p:grpSpPr>
        <p:cxnSp>
          <p:nvCxnSpPr>
            <p:cNvPr id="37" name="Conexão reta 36">
              <a:extLst>
                <a:ext uri="{FF2B5EF4-FFF2-40B4-BE49-F238E27FC236}">
                  <a16:creationId xmlns:a16="http://schemas.microsoft.com/office/drawing/2014/main" id="{AC4ECCFF-65F8-45D9-82DD-75A6CCE30588}"/>
                </a:ext>
              </a:extLst>
            </p:cNvPr>
            <p:cNvCxnSpPr/>
            <p:nvPr/>
          </p:nvCxnSpPr>
          <p:spPr>
            <a:xfrm flipH="1">
              <a:off x="4679576" y="445674"/>
              <a:ext cx="720000" cy="0"/>
            </a:xfrm>
            <a:prstGeom prst="line">
              <a:avLst/>
            </a:prstGeom>
            <a:ln w="19050">
              <a:solidFill>
                <a:srgbClr val="73ADB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xão reta unidirecional 37">
              <a:extLst>
                <a:ext uri="{FF2B5EF4-FFF2-40B4-BE49-F238E27FC236}">
                  <a16:creationId xmlns:a16="http://schemas.microsoft.com/office/drawing/2014/main" id="{16B537C6-12D2-4C9A-9147-FA361571F733}"/>
                </a:ext>
              </a:extLst>
            </p:cNvPr>
            <p:cNvCxnSpPr/>
            <p:nvPr/>
          </p:nvCxnSpPr>
          <p:spPr>
            <a:xfrm flipH="1">
              <a:off x="3918857" y="445674"/>
              <a:ext cx="768404" cy="653143"/>
            </a:xfrm>
            <a:prstGeom prst="straightConnector1">
              <a:avLst/>
            </a:prstGeom>
            <a:ln w="19050">
              <a:solidFill>
                <a:srgbClr val="73ADB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7E648240-6CEE-4926-8500-2E9E42A0A2D9}"/>
              </a:ext>
            </a:extLst>
          </p:cNvPr>
          <p:cNvGrpSpPr/>
          <p:nvPr/>
        </p:nvGrpSpPr>
        <p:grpSpPr>
          <a:xfrm>
            <a:off x="1165675" y="2123708"/>
            <a:ext cx="2520000" cy="2520000"/>
            <a:chOff x="1524000" y="1015999"/>
            <a:chExt cx="3048000" cy="3048000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A0C6807-2523-4FB6-BD1E-1C28A1A1B15B}"/>
                </a:ext>
              </a:extLst>
            </p:cNvPr>
            <p:cNvSpPr/>
            <p:nvPr/>
          </p:nvSpPr>
          <p:spPr>
            <a:xfrm>
              <a:off x="1524000" y="1015999"/>
              <a:ext cx="3048000" cy="304800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shade val="50000"/>
                <a:hueOff val="100784"/>
                <a:satOff val="-4617"/>
                <a:lumOff val="27791"/>
                <a:alphaOff val="0"/>
              </a:schemeClr>
            </a:fillRef>
            <a:effectRef idx="0">
              <a:schemeClr val="accent4">
                <a:shade val="50000"/>
                <a:hueOff val="100784"/>
                <a:satOff val="-4617"/>
                <a:lumOff val="27791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Oval 4">
              <a:extLst>
                <a:ext uri="{FF2B5EF4-FFF2-40B4-BE49-F238E27FC236}">
                  <a16:creationId xmlns:a16="http://schemas.microsoft.com/office/drawing/2014/main" id="{7C159490-7F45-46C0-A029-CA0D89878FA4}"/>
                </a:ext>
              </a:extLst>
            </p:cNvPr>
            <p:cNvSpPr txBox="1"/>
            <p:nvPr/>
          </p:nvSpPr>
          <p:spPr>
            <a:xfrm>
              <a:off x="1692904" y="1749280"/>
              <a:ext cx="2710192" cy="16800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5344" tIns="85344" rIns="85344" bIns="85344" numCol="1" spcCol="1270" anchor="ctr" anchorCtr="0">
              <a:noAutofit/>
            </a:bodyPr>
            <a:lstStyle/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kern="1200" noProof="0" dirty="0">
                  <a:latin typeface="Dosis Light" panose="020B0604020202020204" charset="0"/>
                </a:rPr>
                <a:t>Target Market</a:t>
              </a:r>
            </a:p>
            <a:p>
              <a:pPr marL="0" lvl="0" indent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2400" kern="1200" dirty="0">
                  <a:latin typeface="Dosis Light" panose="020B0604020202020204" charset="0"/>
                </a:rPr>
                <a:t>(</a:t>
              </a:r>
              <a:r>
                <a:rPr lang="en-US" sz="2400" kern="1200" dirty="0">
                  <a:latin typeface="Dosis Light" panose="020B0604020202020204" charset="0"/>
                </a:rPr>
                <a:t>TM)</a:t>
              </a:r>
              <a:endParaRPr lang="en-US" sz="2400" kern="1200" noProof="0" dirty="0">
                <a:latin typeface="Dosis Light" panose="020B0604020202020204" charset="0"/>
              </a:endParaRPr>
            </a:p>
          </p:txBody>
        </p:sp>
      </p:grp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4150EDF-F2A4-4ED5-8BF7-CAF674871D97}"/>
              </a:ext>
            </a:extLst>
          </p:cNvPr>
          <p:cNvSpPr txBox="1"/>
          <p:nvPr/>
        </p:nvSpPr>
        <p:spPr>
          <a:xfrm>
            <a:off x="2007927" y="1563100"/>
            <a:ext cx="911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dirty="0">
                <a:solidFill>
                  <a:schemeClr val="bg1"/>
                </a:solidFill>
                <a:latin typeface="Dosis Light" panose="020B0604020202020204" charset="0"/>
              </a:rPr>
              <a:t>SAM</a:t>
            </a:r>
            <a:endParaRPr lang="en-US" sz="24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7F20173F-B13D-4E18-85D4-83376711104B}"/>
              </a:ext>
            </a:extLst>
          </p:cNvPr>
          <p:cNvGrpSpPr/>
          <p:nvPr/>
        </p:nvGrpSpPr>
        <p:grpSpPr>
          <a:xfrm>
            <a:off x="3679435" y="3057136"/>
            <a:ext cx="1300719" cy="653143"/>
            <a:chOff x="3918857" y="445674"/>
            <a:chExt cx="1300719" cy="653143"/>
          </a:xfrm>
        </p:grpSpPr>
        <p:cxnSp>
          <p:nvCxnSpPr>
            <p:cNvPr id="46" name="Conexão reta 45">
              <a:extLst>
                <a:ext uri="{FF2B5EF4-FFF2-40B4-BE49-F238E27FC236}">
                  <a16:creationId xmlns:a16="http://schemas.microsoft.com/office/drawing/2014/main" id="{DE9A201A-5929-42D6-8464-FECB809A7C72}"/>
                </a:ext>
              </a:extLst>
            </p:cNvPr>
            <p:cNvCxnSpPr/>
            <p:nvPr/>
          </p:nvCxnSpPr>
          <p:spPr>
            <a:xfrm flipH="1">
              <a:off x="4679576" y="445674"/>
              <a:ext cx="540000" cy="0"/>
            </a:xfrm>
            <a:prstGeom prst="line">
              <a:avLst/>
            </a:prstGeom>
            <a:ln w="19050">
              <a:solidFill>
                <a:srgbClr val="8CBAC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xão reta unidirecional 46">
              <a:extLst>
                <a:ext uri="{FF2B5EF4-FFF2-40B4-BE49-F238E27FC236}">
                  <a16:creationId xmlns:a16="http://schemas.microsoft.com/office/drawing/2014/main" id="{D574A3C6-C39E-479D-8B5B-8EA90F6739DC}"/>
                </a:ext>
              </a:extLst>
            </p:cNvPr>
            <p:cNvCxnSpPr/>
            <p:nvPr/>
          </p:nvCxnSpPr>
          <p:spPr>
            <a:xfrm flipH="1">
              <a:off x="3918857" y="445674"/>
              <a:ext cx="768404" cy="653143"/>
            </a:xfrm>
            <a:prstGeom prst="straightConnector1">
              <a:avLst/>
            </a:prstGeom>
            <a:ln w="19050">
              <a:solidFill>
                <a:srgbClr val="8CBAC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Retângulo 47">
            <a:extLst>
              <a:ext uri="{FF2B5EF4-FFF2-40B4-BE49-F238E27FC236}">
                <a16:creationId xmlns:a16="http://schemas.microsoft.com/office/drawing/2014/main" id="{546DF261-4BD5-4631-B3C6-809012ED69C8}"/>
              </a:ext>
            </a:extLst>
          </p:cNvPr>
          <p:cNvSpPr/>
          <p:nvPr/>
        </p:nvSpPr>
        <p:spPr>
          <a:xfrm>
            <a:off x="4992309" y="2715851"/>
            <a:ext cx="2802626" cy="900000"/>
          </a:xfrm>
          <a:prstGeom prst="rect">
            <a:avLst/>
          </a:prstGeom>
          <a:noFill/>
          <a:ln>
            <a:solidFill>
              <a:srgbClr val="8CBAC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6A1CD340-5299-4587-94F1-D65BED24BAF3}"/>
              </a:ext>
            </a:extLst>
          </p:cNvPr>
          <p:cNvSpPr txBox="1"/>
          <p:nvPr/>
        </p:nvSpPr>
        <p:spPr>
          <a:xfrm>
            <a:off x="5055778" y="2715849"/>
            <a:ext cx="26051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>
                <a:latin typeface="Dosis Light" panose="020B0604020202020204" charset="0"/>
              </a:rPr>
              <a:t>TM – </a:t>
            </a:r>
            <a:r>
              <a:rPr lang="pt-PT" sz="1800" dirty="0" err="1">
                <a:latin typeface="Dosis Light" panose="020B0604020202020204" charset="0"/>
              </a:rPr>
              <a:t>Inditex</a:t>
            </a:r>
            <a:r>
              <a:rPr lang="pt-PT" sz="1800" dirty="0">
                <a:latin typeface="Dosis Light" panose="020B0604020202020204" charset="0"/>
              </a:rPr>
              <a:t> in </a:t>
            </a:r>
            <a:r>
              <a:rPr lang="pt-PT" sz="1800" b="1" dirty="0">
                <a:solidFill>
                  <a:srgbClr val="8CBAC3"/>
                </a:solidFill>
                <a:latin typeface="Dosis Light" panose="020B0604020202020204" charset="0"/>
              </a:rPr>
              <a:t>Portugal</a:t>
            </a:r>
            <a:r>
              <a:rPr lang="pt-PT" sz="1800" dirty="0">
                <a:latin typeface="Dosis Light" panose="020B0604020202020204" charset="0"/>
              </a:rPr>
              <a:t>:</a:t>
            </a:r>
            <a:endParaRPr lang="pt-PT" sz="1800" dirty="0">
              <a:solidFill>
                <a:schemeClr val="tx1"/>
              </a:solidFill>
              <a:highlight>
                <a:srgbClr val="73ADB9"/>
              </a:highlight>
              <a:latin typeface="Dosis Light" panose="020B0604020202020204" charset="0"/>
            </a:endParaRPr>
          </a:p>
          <a:p>
            <a:pPr algn="ctr">
              <a:lnSpc>
                <a:spcPct val="150000"/>
              </a:lnSpc>
            </a:pPr>
            <a:r>
              <a:rPr lang="pt-PT" sz="1800" dirty="0">
                <a:solidFill>
                  <a:schemeClr val="tx1"/>
                </a:solidFill>
                <a:highlight>
                  <a:srgbClr val="8CBAC3"/>
                </a:highlight>
                <a:latin typeface="Dosis Light" panose="020B0604020202020204" charset="0"/>
              </a:rPr>
              <a:t>337 </a:t>
            </a:r>
            <a:r>
              <a:rPr lang="pt-PT" sz="1800" dirty="0" err="1">
                <a:solidFill>
                  <a:schemeClr val="tx1"/>
                </a:solidFill>
                <a:highlight>
                  <a:srgbClr val="8CBAC3"/>
                </a:highlight>
                <a:latin typeface="Dosis Light" panose="020B0604020202020204" charset="0"/>
              </a:rPr>
              <a:t>Stores</a:t>
            </a:r>
            <a:endParaRPr lang="en-US" sz="1800" dirty="0">
              <a:solidFill>
                <a:schemeClr val="tx1"/>
              </a:solidFill>
              <a:highlight>
                <a:srgbClr val="8CBAC3"/>
              </a:highlight>
              <a:latin typeface="Dosis Light" panose="020B0604020202020204" charset="0"/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B6644550-7304-40FB-B741-8FCD4BB38D38}"/>
              </a:ext>
            </a:extLst>
          </p:cNvPr>
          <p:cNvSpPr/>
          <p:nvPr/>
        </p:nvSpPr>
        <p:spPr>
          <a:xfrm>
            <a:off x="5446843" y="1555398"/>
            <a:ext cx="2974857" cy="900000"/>
          </a:xfrm>
          <a:prstGeom prst="rect">
            <a:avLst/>
          </a:prstGeom>
          <a:noFill/>
          <a:ln>
            <a:solidFill>
              <a:srgbClr val="73ADB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Shape 404">
            <a:extLst>
              <a:ext uri="{FF2B5EF4-FFF2-40B4-BE49-F238E27FC236}">
                <a16:creationId xmlns:a16="http://schemas.microsoft.com/office/drawing/2014/main" id="{630C7AC6-5E59-42CC-B36D-3DE91D62B740}"/>
              </a:ext>
            </a:extLst>
          </p:cNvPr>
          <p:cNvSpPr/>
          <p:nvPr/>
        </p:nvSpPr>
        <p:spPr>
          <a:xfrm>
            <a:off x="856571" y="64048"/>
            <a:ext cx="643385" cy="603667"/>
          </a:xfrm>
          <a:custGeom>
            <a:avLst/>
            <a:gdLst/>
            <a:ahLst/>
            <a:cxnLst/>
            <a:rect l="0" t="0" r="0" b="0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5" name="Title 2">
            <a:extLst>
              <a:ext uri="{FF2B5EF4-FFF2-40B4-BE49-F238E27FC236}">
                <a16:creationId xmlns:a16="http://schemas.microsoft.com/office/drawing/2014/main" id="{14B89317-085B-45E1-B52E-553E6100158E}"/>
              </a:ext>
            </a:extLst>
          </p:cNvPr>
          <p:cNvSpPr txBox="1">
            <a:spLocks/>
          </p:cNvSpPr>
          <p:nvPr/>
        </p:nvSpPr>
        <p:spPr>
          <a:xfrm>
            <a:off x="1499956" y="-314070"/>
            <a:ext cx="10032437" cy="11792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ct val="100000"/>
              <a:buFont typeface="Dosis Light"/>
              <a:buNone/>
              <a:defRPr sz="36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Dosis Light"/>
                <a:cs typeface="Arial" pitchFamily="34" charset="0"/>
                <a:sym typeface="Dosis Light"/>
              </a:defRPr>
            </a:lvl1pPr>
            <a:lvl2pPr lvl="1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buClr>
                <a:srgbClr val="0B87A1"/>
              </a:buClr>
              <a:buSzPct val="1000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US" altLang="ko-KR" sz="4000" b="1" cap="small" dirty="0">
                <a:solidFill>
                  <a:schemeClr val="bg2"/>
                </a:solidFill>
                <a:latin typeface="+mj-lt"/>
              </a:rPr>
              <a:t>Market</a:t>
            </a:r>
            <a:endParaRPr lang="ko-KR" altLang="en-US" cap="small" dirty="0">
              <a:latin typeface="+mj-lt"/>
            </a:endParaRPr>
          </a:p>
        </p:txBody>
      </p:sp>
      <p:sp>
        <p:nvSpPr>
          <p:cNvPr id="40" name="Content Placeholder 4">
            <a:extLst>
              <a:ext uri="{FF2B5EF4-FFF2-40B4-BE49-F238E27FC236}">
                <a16:creationId xmlns:a16="http://schemas.microsoft.com/office/drawing/2014/main" id="{C6DE10D3-C97D-4839-8F3B-13E9686474FF}"/>
              </a:ext>
            </a:extLst>
          </p:cNvPr>
          <p:cNvSpPr txBox="1">
            <a:spLocks/>
          </p:cNvSpPr>
          <p:nvPr/>
        </p:nvSpPr>
        <p:spPr>
          <a:xfrm rot="16200000">
            <a:off x="-1958952" y="2706946"/>
            <a:ext cx="4281401" cy="507705"/>
          </a:xfrm>
          <a:prstGeom prst="rect">
            <a:avLst/>
          </a:prstGeom>
          <a:noFill/>
          <a:ln>
            <a:noFill/>
          </a:ln>
        </p:spPr>
        <p:txBody>
          <a:bodyPr wrap="square" lIns="396000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None/>
              <a:defRPr sz="1400" b="0" i="0" u="none" strike="noStrike" cap="none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Titillium Web Light"/>
                <a:cs typeface="Arial" pitchFamily="34" charset="0"/>
                <a:sym typeface="Titillium Web Light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D3EBD5"/>
              </a:buClr>
              <a:buSzPct val="1000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b="1" dirty="0"/>
              <a:t>Sources:</a:t>
            </a:r>
            <a:r>
              <a:rPr lang="en-US" sz="650" dirty="0"/>
              <a:t> https://www.thebalance.com/us-retail-industry-overview-2892699/</a:t>
            </a:r>
          </a:p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dirty="0"/>
              <a:t>                 https://www.statista.com/statistics/443522/global-retail-sales/</a:t>
            </a:r>
          </a:p>
          <a:p>
            <a:pPr fontAlgn="base">
              <a:spcBef>
                <a:spcPts val="0"/>
              </a:spcBef>
              <a:buClr>
                <a:srgbClr val="87C2E2"/>
              </a:buClr>
            </a:pPr>
            <a:r>
              <a:rPr lang="en-US" sz="650" dirty="0"/>
              <a:t>                 http://www.retail-index.com/HomeSearch/CalculateNumberofRetailerspercountrysector.aspx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0716AB93-14DE-4A60-913D-C430B288FD74}"/>
              </a:ext>
            </a:extLst>
          </p:cNvPr>
          <p:cNvSpPr txBox="1"/>
          <p:nvPr/>
        </p:nvSpPr>
        <p:spPr>
          <a:xfrm>
            <a:off x="8828145" y="4843418"/>
            <a:ext cx="8734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9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DBDA32EB-5D70-4B89-94C9-7288EFF9ABE8}"/>
              </a:ext>
            </a:extLst>
          </p:cNvPr>
          <p:cNvSpPr txBox="1"/>
          <p:nvPr/>
        </p:nvSpPr>
        <p:spPr>
          <a:xfrm>
            <a:off x="5764048" y="403255"/>
            <a:ext cx="3142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>
                <a:latin typeface="Dosis" panose="020B0604020202020204" charset="0"/>
              </a:rPr>
              <a:t>TAM </a:t>
            </a:r>
            <a:r>
              <a:rPr lang="en-US" sz="1800" dirty="0">
                <a:latin typeface="Dosis" panose="020B0604020202020204" charset="0"/>
              </a:rPr>
              <a:t>:</a:t>
            </a:r>
            <a:endParaRPr lang="en-US" sz="1800" dirty="0">
              <a:latin typeface="Dosis Light" panose="020B0604020202020204" charset="0"/>
            </a:endParaRPr>
          </a:p>
          <a:p>
            <a:pPr>
              <a:lnSpc>
                <a:spcPct val="150000"/>
              </a:lnSpc>
            </a:pPr>
            <a:r>
              <a:rPr lang="en-US" sz="1800" dirty="0">
                <a:latin typeface="Dosis Light" panose="020B0604020202020204" charset="0"/>
              </a:rPr>
              <a:t>	</a:t>
            </a:r>
            <a:r>
              <a:rPr lang="en-US" sz="1800" dirty="0">
                <a:highlight>
                  <a:srgbClr val="87C2E2"/>
                </a:highlight>
                <a:latin typeface="Dosis Light" panose="020B0604020202020204" charset="0"/>
              </a:rPr>
              <a:t>5926</a:t>
            </a:r>
            <a:r>
              <a:rPr lang="en-US" sz="1800" dirty="0">
                <a:highlight>
                  <a:srgbClr val="87C2E2"/>
                </a:highlight>
                <a:latin typeface="Dosis" panose="020B0604020202020204" charset="0"/>
              </a:rPr>
              <a:t> Retailers</a:t>
            </a:r>
            <a:r>
              <a:rPr lang="en-US" sz="1800" dirty="0">
                <a:highlight>
                  <a:srgbClr val="87C2E2"/>
                </a:highlight>
                <a:latin typeface="Dosis Light" panose="020B0604020202020204" charset="0"/>
              </a:rPr>
              <a:t>  </a:t>
            </a:r>
          </a:p>
        </p:txBody>
      </p:sp>
      <p:sp>
        <p:nvSpPr>
          <p:cNvPr id="32" name="CaixaDeTexto 33">
            <a:extLst>
              <a:ext uri="{FF2B5EF4-FFF2-40B4-BE49-F238E27FC236}">
                <a16:creationId xmlns:a16="http://schemas.microsoft.com/office/drawing/2014/main" id="{00CAD217-97EC-4AAB-89C0-DC4190C5D525}"/>
              </a:ext>
            </a:extLst>
          </p:cNvPr>
          <p:cNvSpPr txBox="1"/>
          <p:nvPr/>
        </p:nvSpPr>
        <p:spPr>
          <a:xfrm>
            <a:off x="5446843" y="1572121"/>
            <a:ext cx="29748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PT" sz="1800" dirty="0">
                <a:latin typeface="Dosis Light" panose="020B0604020202020204" charset="0"/>
              </a:rPr>
              <a:t>SAM - </a:t>
            </a:r>
            <a:r>
              <a:rPr lang="en-US" sz="1800" dirty="0">
                <a:latin typeface="Dosis Light" panose="020B0604020202020204" charset="0"/>
              </a:rPr>
              <a:t>Worldwide</a:t>
            </a:r>
            <a:r>
              <a:rPr lang="pt-PT" sz="1800" dirty="0">
                <a:latin typeface="Dosis Light" panose="020B0604020202020204" charset="0"/>
              </a:rPr>
              <a:t> </a:t>
            </a:r>
            <a:r>
              <a:rPr lang="en-US" sz="1800" dirty="0">
                <a:latin typeface="Dosis" panose="020B0604020202020204" charset="0"/>
              </a:rPr>
              <a:t>Inditex:</a:t>
            </a:r>
            <a:endParaRPr lang="pt-PT" sz="1800" dirty="0">
              <a:latin typeface="Dosis Light" panose="020B0604020202020204" charset="0"/>
            </a:endParaRPr>
          </a:p>
          <a:p>
            <a:pPr algn="ctr">
              <a:lnSpc>
                <a:spcPct val="150000"/>
              </a:lnSpc>
            </a:pPr>
            <a:r>
              <a:rPr lang="en-US" sz="1800" dirty="0">
                <a:highlight>
                  <a:srgbClr val="73ADB9"/>
                </a:highlight>
                <a:latin typeface="Dosis Light" panose="020B0604020202020204" charset="0"/>
              </a:rPr>
              <a:t>7405 Stores </a:t>
            </a:r>
          </a:p>
        </p:txBody>
      </p:sp>
    </p:spTree>
    <p:extLst>
      <p:ext uri="{BB962C8B-B14F-4D97-AF65-F5344CB8AC3E}">
        <p14:creationId xmlns:p14="http://schemas.microsoft.com/office/powerpoint/2010/main" val="841199844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Mowbra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4195</TotalTime>
  <Words>672</Words>
  <Application>Microsoft Office PowerPoint</Application>
  <PresentationFormat>Apresentação no Ecrã (16:9)</PresentationFormat>
  <Paragraphs>146</Paragraphs>
  <Slides>13</Slides>
  <Notes>10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13</vt:i4>
      </vt:variant>
    </vt:vector>
  </HeadingPairs>
  <TitlesOfParts>
    <vt:vector size="24" baseType="lpstr">
      <vt:lpstr>Titillium Web Light</vt:lpstr>
      <vt:lpstr>Times New Roman</vt:lpstr>
      <vt:lpstr>Calibri</vt:lpstr>
      <vt:lpstr>Dosis Light</vt:lpstr>
      <vt:lpstr>Arial</vt:lpstr>
      <vt:lpstr>Dosis Light</vt:lpstr>
      <vt:lpstr>Wingdings</vt:lpstr>
      <vt:lpstr>Dosis</vt:lpstr>
      <vt:lpstr>맑은 고딕</vt:lpstr>
      <vt:lpstr>Mowbray template</vt:lpstr>
      <vt:lpstr>1_Mowbray template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0.2%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Isabel Fernandes</dc:creator>
  <cp:lastModifiedBy>Isabel Sousa Fernandes</cp:lastModifiedBy>
  <cp:revision>187</cp:revision>
  <dcterms:modified xsi:type="dcterms:W3CDTF">2017-12-04T18:13:18Z</dcterms:modified>
</cp:coreProperties>
</file>